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5"/>
  </p:notesMasterIdLst>
  <p:sldIdLst>
    <p:sldId id="256" r:id="rId3"/>
    <p:sldId id="258" r:id="rId4"/>
    <p:sldId id="296" r:id="rId5"/>
    <p:sldId id="297" r:id="rId6"/>
    <p:sldId id="268" r:id="rId7"/>
    <p:sldId id="259" r:id="rId8"/>
    <p:sldId id="271" r:id="rId9"/>
    <p:sldId id="275" r:id="rId10"/>
    <p:sldId id="262" r:id="rId11"/>
    <p:sldId id="272" r:id="rId12"/>
    <p:sldId id="263" r:id="rId13"/>
    <p:sldId id="261" r:id="rId14"/>
    <p:sldId id="260" r:id="rId15"/>
    <p:sldId id="264" r:id="rId16"/>
    <p:sldId id="265" r:id="rId17"/>
    <p:sldId id="266" r:id="rId18"/>
    <p:sldId id="267" r:id="rId19"/>
    <p:sldId id="269" r:id="rId20"/>
    <p:sldId id="270" r:id="rId21"/>
    <p:sldId id="273" r:id="rId22"/>
    <p:sldId id="274" r:id="rId23"/>
    <p:sldId id="276" r:id="rId24"/>
    <p:sldId id="277" r:id="rId25"/>
    <p:sldId id="25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Lst>
  <p:sldSz cx="9144000" cy="5143500" type="screen16x9"/>
  <p:notesSz cx="6858000" cy="9144000"/>
  <p:embeddedFontLst>
    <p:embeddedFont>
      <p:font typeface="Albert Sans" panose="020B0604020202020204" charset="0"/>
      <p:regular r:id="rId46"/>
      <p:bold r:id="rId47"/>
      <p:italic r:id="rId48"/>
      <p:boldItalic r:id="rId49"/>
    </p:embeddedFont>
    <p:embeddedFont>
      <p:font typeface="Amatic SC" panose="00000500000000000000" pitchFamily="2" charset="-79"/>
      <p:regular r:id="rId50"/>
      <p:bold r:id="rId51"/>
    </p:embeddedFont>
    <p:embeddedFont>
      <p:font typeface="Anaheim" panose="020B0604020202020204" charset="0"/>
      <p:regular r:id="rId52"/>
    </p:embeddedFont>
    <p:embeddedFont>
      <p:font typeface="DM Sans" pitchFamily="2" charset="0"/>
      <p:regular r:id="rId53"/>
      <p:bold r:id="rId54"/>
      <p:italic r:id="rId55"/>
      <p:boldItalic r:id="rId56"/>
    </p:embeddedFont>
    <p:embeddedFont>
      <p:font typeface="Lato" panose="020F0502020204030203" pitchFamily="34" charset="0"/>
      <p:regular r:id="rId57"/>
      <p:bold r:id="rId58"/>
      <p:italic r:id="rId59"/>
      <p:boldItalic r:id="rId60"/>
    </p:embeddedFont>
    <p:embeddedFont>
      <p:font typeface="Mulish" panose="020B0604020202020204" charset="0"/>
      <p:regular r:id="rId61"/>
      <p:bold r:id="rId62"/>
      <p:italic r:id="rId63"/>
      <p:boldItalic r:id="rId64"/>
    </p:embeddedFont>
    <p:embeddedFont>
      <p:font typeface="Nunito Light" pitchFamily="2" charset="0"/>
      <p:regular r:id="rId65"/>
      <p:italic r:id="rId66"/>
    </p:embeddedFont>
    <p:embeddedFont>
      <p:font typeface="Proxima Nova" panose="020B0604020202020204" charset="0"/>
      <p:regular r:id="rId67"/>
      <p:bold r:id="rId68"/>
      <p:italic r:id="rId69"/>
      <p:boldItalic r:id="rId70"/>
    </p:embeddedFont>
    <p:embeddedFont>
      <p:font typeface="Proxima Nova Semibold" panose="020B0604020202020204" charset="0"/>
      <p:regular r:id="rId71"/>
      <p:bold r:id="rId72"/>
      <p:boldItalic r:id="rId73"/>
    </p:embeddedFont>
    <p:embeddedFont>
      <p:font typeface="Roboto Medium" panose="02000000000000000000" pitchFamily="2"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2539AA-B111-4103-8029-B08BB70C4C08}">
  <a:tblStyle styleId="{B32539AA-B111-4103-8029-B08BB70C4C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AB210BB-82D3-40C9-BD84-46612230A1E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437" y="9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2.fntdata"/><Relationship Id="rId63" Type="http://schemas.openxmlformats.org/officeDocument/2006/relationships/font" Target="fonts/font18.fntdata"/><Relationship Id="rId68" Type="http://schemas.openxmlformats.org/officeDocument/2006/relationships/font" Target="fonts/font2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8.fntdata"/><Relationship Id="rId58" Type="http://schemas.openxmlformats.org/officeDocument/2006/relationships/font" Target="fonts/font13.fntdata"/><Relationship Id="rId74" Type="http://schemas.openxmlformats.org/officeDocument/2006/relationships/font" Target="fonts/font29.fntdata"/><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69" Type="http://schemas.openxmlformats.org/officeDocument/2006/relationships/font" Target="fonts/font24.fntdata"/><Relationship Id="rId77" Type="http://schemas.openxmlformats.org/officeDocument/2006/relationships/font" Target="fonts/font32.fntdata"/><Relationship Id="rId8" Type="http://schemas.openxmlformats.org/officeDocument/2006/relationships/slide" Target="slides/slide6.xml"/><Relationship Id="rId51" Type="http://schemas.openxmlformats.org/officeDocument/2006/relationships/font" Target="fonts/font6.fntdata"/><Relationship Id="rId72" Type="http://schemas.openxmlformats.org/officeDocument/2006/relationships/font" Target="fonts/font27.fntdata"/><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font" Target="fonts/font2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9.fntdata"/><Relationship Id="rId62" Type="http://schemas.openxmlformats.org/officeDocument/2006/relationships/font" Target="fonts/font17.fntdata"/><Relationship Id="rId70" Type="http://schemas.openxmlformats.org/officeDocument/2006/relationships/font" Target="fonts/font25.fntdata"/><Relationship Id="rId75" Type="http://schemas.openxmlformats.org/officeDocument/2006/relationships/font" Target="fonts/font3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font" Target="fonts/font20.fntdata"/><Relationship Id="rId73" Type="http://schemas.openxmlformats.org/officeDocument/2006/relationships/font" Target="fonts/font28.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5.fntdata"/><Relationship Id="rId55" Type="http://schemas.openxmlformats.org/officeDocument/2006/relationships/font" Target="fonts/font10.fntdata"/><Relationship Id="rId76" Type="http://schemas.openxmlformats.org/officeDocument/2006/relationships/font" Target="fonts/font31.fntdata"/><Relationship Id="rId7" Type="http://schemas.openxmlformats.org/officeDocument/2006/relationships/slide" Target="slides/slide5.xml"/><Relationship Id="rId71" Type="http://schemas.openxmlformats.org/officeDocument/2006/relationships/font" Target="fonts/font2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notesMaster" Target="notesMasters/notesMaster1.xml"/><Relationship Id="rId66" Type="http://schemas.openxmlformats.org/officeDocument/2006/relationships/font" Target="fonts/font21.fntdata"/></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9E3E3E7-00E0-4B45-BAC8-A32047BAB42D}" type="doc">
      <dgm:prSet loTypeId="urn:microsoft.com/office/officeart/2005/8/layout/chevron2" loCatId="list" qsTypeId="urn:microsoft.com/office/officeart/2005/8/quickstyle/simple1" qsCatId="simple" csTypeId="urn:microsoft.com/office/officeart/2005/8/colors/accent2_1" csCatId="accent2" phldr="1"/>
      <dgm:spPr/>
      <dgm:t>
        <a:bodyPr/>
        <a:lstStyle/>
        <a:p>
          <a:endParaRPr lang="en-US"/>
        </a:p>
      </dgm:t>
    </dgm:pt>
    <dgm:pt modelId="{51088287-B2D8-4083-A3D0-633DBB3AE417}">
      <dgm:prSet phldrT="[Text]"/>
      <dgm:spPr/>
      <dgm:t>
        <a:bodyPr/>
        <a:lstStyle/>
        <a:p>
          <a:r>
            <a:rPr lang="en-US" dirty="0"/>
            <a:t>Define the problem</a:t>
          </a:r>
        </a:p>
      </dgm:t>
    </dgm:pt>
    <dgm:pt modelId="{DC125B2D-E021-488C-AD3F-E7E895F07561}" type="parTrans" cxnId="{3A744338-C03D-4F8C-AC2B-20DA0D333185}">
      <dgm:prSet/>
      <dgm:spPr/>
      <dgm:t>
        <a:bodyPr/>
        <a:lstStyle/>
        <a:p>
          <a:endParaRPr lang="en-US"/>
        </a:p>
      </dgm:t>
    </dgm:pt>
    <dgm:pt modelId="{36757FD7-5B5C-4EF4-885A-41E498FC5E00}" type="sibTrans" cxnId="{3A744338-C03D-4F8C-AC2B-20DA0D333185}">
      <dgm:prSet/>
      <dgm:spPr/>
      <dgm:t>
        <a:bodyPr/>
        <a:lstStyle/>
        <a:p>
          <a:endParaRPr lang="en-US"/>
        </a:p>
      </dgm:t>
    </dgm:pt>
    <dgm:pt modelId="{43805C02-778B-4F82-8278-1C47732A09C3}">
      <dgm:prSet phldrT="[Text]"/>
      <dgm:spPr/>
      <dgm:t>
        <a:bodyPr/>
        <a:lstStyle/>
        <a:p>
          <a:r>
            <a:rPr lang="en-US" dirty="0"/>
            <a:t>Understand the problem that led us to build our dataset and the desired result</a:t>
          </a:r>
        </a:p>
      </dgm:t>
    </dgm:pt>
    <dgm:pt modelId="{7AE3A1E9-F538-42EC-AF3D-AD0E5D92FF94}" type="parTrans" cxnId="{992C9D69-3419-46B9-8D61-490647EC8B32}">
      <dgm:prSet/>
      <dgm:spPr/>
      <dgm:t>
        <a:bodyPr/>
        <a:lstStyle/>
        <a:p>
          <a:endParaRPr lang="en-US"/>
        </a:p>
      </dgm:t>
    </dgm:pt>
    <dgm:pt modelId="{7A0A1E8D-1558-4840-A51A-80C8363C7021}" type="sibTrans" cxnId="{992C9D69-3419-46B9-8D61-490647EC8B32}">
      <dgm:prSet/>
      <dgm:spPr/>
      <dgm:t>
        <a:bodyPr/>
        <a:lstStyle/>
        <a:p>
          <a:endParaRPr lang="en-US"/>
        </a:p>
      </dgm:t>
    </dgm:pt>
    <dgm:pt modelId="{EDA16F98-2600-43AE-9116-46157E01677A}">
      <dgm:prSet phldrT="[Text]"/>
      <dgm:spPr/>
      <dgm:t>
        <a:bodyPr/>
        <a:lstStyle/>
        <a:p>
          <a:r>
            <a:rPr lang="en-US" dirty="0"/>
            <a:t>Data Collection</a:t>
          </a:r>
        </a:p>
      </dgm:t>
    </dgm:pt>
    <dgm:pt modelId="{4E76A94E-27DB-41B7-8122-4886E5286A48}" type="parTrans" cxnId="{00DBF071-D42D-4525-A17F-7843083F907F}">
      <dgm:prSet/>
      <dgm:spPr/>
      <dgm:t>
        <a:bodyPr/>
        <a:lstStyle/>
        <a:p>
          <a:endParaRPr lang="en-US"/>
        </a:p>
      </dgm:t>
    </dgm:pt>
    <dgm:pt modelId="{59815851-DF0A-43A8-8B39-74EE0F504C0D}" type="sibTrans" cxnId="{00DBF071-D42D-4525-A17F-7843083F907F}">
      <dgm:prSet/>
      <dgm:spPr/>
      <dgm:t>
        <a:bodyPr/>
        <a:lstStyle/>
        <a:p>
          <a:endParaRPr lang="en-US"/>
        </a:p>
      </dgm:t>
    </dgm:pt>
    <dgm:pt modelId="{567EDEE4-5F45-4624-AC5C-BFE4F78530F1}">
      <dgm:prSet phldrT="[Text]"/>
      <dgm:spPr/>
      <dgm:t>
        <a:bodyPr/>
        <a:lstStyle/>
        <a:p>
          <a:r>
            <a:rPr lang="en-US" dirty="0"/>
            <a:t>Data Wrangling</a:t>
          </a:r>
        </a:p>
      </dgm:t>
    </dgm:pt>
    <dgm:pt modelId="{5F21F96D-A685-40EC-867D-A8EF13695FA4}" type="parTrans" cxnId="{20F9B4AD-3D3F-467E-814C-31E689088AB3}">
      <dgm:prSet/>
      <dgm:spPr/>
      <dgm:t>
        <a:bodyPr/>
        <a:lstStyle/>
        <a:p>
          <a:endParaRPr lang="en-US"/>
        </a:p>
      </dgm:t>
    </dgm:pt>
    <dgm:pt modelId="{98FABC00-0984-40DE-893D-709B658EF104}" type="sibTrans" cxnId="{20F9B4AD-3D3F-467E-814C-31E689088AB3}">
      <dgm:prSet/>
      <dgm:spPr/>
      <dgm:t>
        <a:bodyPr/>
        <a:lstStyle/>
        <a:p>
          <a:endParaRPr lang="en-US"/>
        </a:p>
      </dgm:t>
    </dgm:pt>
    <dgm:pt modelId="{55415FF3-A69A-47FB-8500-D0A71001B86F}">
      <dgm:prSet phldrT="[Text]"/>
      <dgm:spPr/>
      <dgm:t>
        <a:bodyPr/>
        <a:lstStyle/>
        <a:p>
          <a:r>
            <a:rPr lang="en-US" dirty="0"/>
            <a:t>The transformation of data via Structuring, Normalization and Denormalization, Cleaning, and Enriching data</a:t>
          </a:r>
        </a:p>
      </dgm:t>
    </dgm:pt>
    <dgm:pt modelId="{CC32E8BB-6CCD-415F-9C8F-F2F05858AAA4}" type="parTrans" cxnId="{5D6E2B01-7566-42EC-8459-C135F5AEF11A}">
      <dgm:prSet/>
      <dgm:spPr/>
      <dgm:t>
        <a:bodyPr/>
        <a:lstStyle/>
        <a:p>
          <a:endParaRPr lang="en-US"/>
        </a:p>
      </dgm:t>
    </dgm:pt>
    <dgm:pt modelId="{823CB695-66CC-4037-A23E-471D875E5A98}" type="sibTrans" cxnId="{5D6E2B01-7566-42EC-8459-C135F5AEF11A}">
      <dgm:prSet/>
      <dgm:spPr/>
      <dgm:t>
        <a:bodyPr/>
        <a:lstStyle/>
        <a:p>
          <a:endParaRPr lang="en-US"/>
        </a:p>
      </dgm:t>
    </dgm:pt>
    <dgm:pt modelId="{692C8F30-48F4-4EE9-8C15-313DFD003C02}">
      <dgm:prSet phldrT="[Text]"/>
      <dgm:spPr/>
      <dgm:t>
        <a:bodyPr/>
        <a:lstStyle/>
        <a:p>
          <a:r>
            <a:rPr lang="en-US" dirty="0"/>
            <a:t>Validation</a:t>
          </a:r>
        </a:p>
      </dgm:t>
    </dgm:pt>
    <dgm:pt modelId="{1956B614-223E-4203-AF5C-9A80925A072E}" type="parTrans" cxnId="{253C62FA-3E79-4FAD-ADC1-F237B6369198}">
      <dgm:prSet/>
      <dgm:spPr/>
      <dgm:t>
        <a:bodyPr/>
        <a:lstStyle/>
        <a:p>
          <a:endParaRPr lang="en-US"/>
        </a:p>
      </dgm:t>
    </dgm:pt>
    <dgm:pt modelId="{8508CD57-13F8-4C08-9694-8362F5CAE21D}" type="sibTrans" cxnId="{253C62FA-3E79-4FAD-ADC1-F237B6369198}">
      <dgm:prSet/>
      <dgm:spPr/>
      <dgm:t>
        <a:bodyPr/>
        <a:lstStyle/>
        <a:p>
          <a:endParaRPr lang="en-US"/>
        </a:p>
      </dgm:t>
    </dgm:pt>
    <dgm:pt modelId="{5299414A-B935-4621-9922-A362B000C468}">
      <dgm:prSet phldrT="[Text]"/>
      <dgm:spPr/>
      <dgm:t>
        <a:bodyPr/>
        <a:lstStyle/>
        <a:p>
          <a:r>
            <a:rPr lang="en-US" dirty="0"/>
            <a:t>The quality and the security of the data</a:t>
          </a:r>
        </a:p>
      </dgm:t>
    </dgm:pt>
    <dgm:pt modelId="{A2D947D9-0F4B-4549-9B4F-C3EA5CD95166}" type="parTrans" cxnId="{387CD345-C471-4F18-8104-F0A393E6AC33}">
      <dgm:prSet/>
      <dgm:spPr/>
      <dgm:t>
        <a:bodyPr/>
        <a:lstStyle/>
        <a:p>
          <a:endParaRPr lang="en-US"/>
        </a:p>
      </dgm:t>
    </dgm:pt>
    <dgm:pt modelId="{478C8ED6-B797-4D93-B225-34A9984132F2}" type="sibTrans" cxnId="{387CD345-C471-4F18-8104-F0A393E6AC33}">
      <dgm:prSet/>
      <dgm:spPr/>
      <dgm:t>
        <a:bodyPr/>
        <a:lstStyle/>
        <a:p>
          <a:endParaRPr lang="en-US"/>
        </a:p>
      </dgm:t>
    </dgm:pt>
    <dgm:pt modelId="{C9021831-4915-4A1A-A570-0AADD85DB951}">
      <dgm:prSet phldrT="[Text]"/>
      <dgm:spPr/>
      <dgm:t>
        <a:bodyPr/>
        <a:lstStyle/>
        <a:p>
          <a:r>
            <a:rPr lang="en-US" dirty="0"/>
            <a:t>Publishing</a:t>
          </a:r>
        </a:p>
      </dgm:t>
    </dgm:pt>
    <dgm:pt modelId="{167C6F82-79BE-42E1-BDEF-26EF9ECB4D40}" type="parTrans" cxnId="{AA977E8E-0011-49AF-B04C-49CDED374CB8}">
      <dgm:prSet/>
      <dgm:spPr/>
      <dgm:t>
        <a:bodyPr/>
        <a:lstStyle/>
        <a:p>
          <a:endParaRPr lang="en-US"/>
        </a:p>
      </dgm:t>
    </dgm:pt>
    <dgm:pt modelId="{9857D68B-E36C-4ABC-967E-F4F0D25206CB}" type="sibTrans" cxnId="{AA977E8E-0011-49AF-B04C-49CDED374CB8}">
      <dgm:prSet/>
      <dgm:spPr/>
      <dgm:t>
        <a:bodyPr/>
        <a:lstStyle/>
        <a:p>
          <a:endParaRPr lang="en-US"/>
        </a:p>
      </dgm:t>
    </dgm:pt>
    <dgm:pt modelId="{187798BE-6734-4891-B2B4-4401BBF74262}">
      <dgm:prSet phldrT="[Text]"/>
      <dgm:spPr/>
      <dgm:t>
        <a:bodyPr/>
        <a:lstStyle/>
        <a:p>
          <a:r>
            <a:rPr lang="en-US" dirty="0"/>
            <a:t>Having a clear metric of what should be evaluated</a:t>
          </a:r>
        </a:p>
      </dgm:t>
    </dgm:pt>
    <dgm:pt modelId="{E42C3C64-064F-4C9C-846D-1F3D8EDC8911}" type="parTrans" cxnId="{35B2A7FC-91D9-4A0C-9A11-F37078371311}">
      <dgm:prSet/>
      <dgm:spPr/>
      <dgm:t>
        <a:bodyPr/>
        <a:lstStyle/>
        <a:p>
          <a:endParaRPr lang="en-US"/>
        </a:p>
      </dgm:t>
    </dgm:pt>
    <dgm:pt modelId="{8B4F128D-0763-4E59-BDBA-ACB57008D34B}" type="sibTrans" cxnId="{35B2A7FC-91D9-4A0C-9A11-F37078371311}">
      <dgm:prSet/>
      <dgm:spPr/>
      <dgm:t>
        <a:bodyPr/>
        <a:lstStyle/>
        <a:p>
          <a:endParaRPr lang="en-US"/>
        </a:p>
      </dgm:t>
    </dgm:pt>
    <dgm:pt modelId="{FFE3E34E-BF83-44D9-B5B6-88E400095EF2}">
      <dgm:prSet phldrT="[Text]"/>
      <dgm:spPr/>
      <dgm:t>
        <a:bodyPr/>
        <a:lstStyle/>
        <a:p>
          <a:r>
            <a:rPr lang="en-US" dirty="0"/>
            <a:t>Different sources like Relational DBs, XML DBs, APIs, Web Scraping, and data streams</a:t>
          </a:r>
        </a:p>
      </dgm:t>
    </dgm:pt>
    <dgm:pt modelId="{52E2FC27-4F04-4EA0-8E80-ED439EA1F963}" type="parTrans" cxnId="{60E6A5E1-A618-4FBC-A577-1847982CF84A}">
      <dgm:prSet/>
      <dgm:spPr/>
      <dgm:t>
        <a:bodyPr/>
        <a:lstStyle/>
        <a:p>
          <a:endParaRPr lang="en-US"/>
        </a:p>
      </dgm:t>
    </dgm:pt>
    <dgm:pt modelId="{C05B412F-FAFC-4C60-B080-A9ACF982F4FE}" type="sibTrans" cxnId="{60E6A5E1-A618-4FBC-A577-1847982CF84A}">
      <dgm:prSet/>
      <dgm:spPr/>
      <dgm:t>
        <a:bodyPr/>
        <a:lstStyle/>
        <a:p>
          <a:endParaRPr lang="en-US"/>
        </a:p>
      </dgm:t>
    </dgm:pt>
    <dgm:pt modelId="{5C762C0C-6095-4290-B9F8-8A99A118EBF5}">
      <dgm:prSet phldrT="[Text]"/>
      <dgm:spPr/>
      <dgm:t>
        <a:bodyPr/>
        <a:lstStyle/>
        <a:p>
          <a:r>
            <a:rPr lang="en-US" dirty="0"/>
            <a:t>Deliver the output to downstream project needs</a:t>
          </a:r>
        </a:p>
      </dgm:t>
    </dgm:pt>
    <dgm:pt modelId="{35613E4F-2D7B-47B6-AE4E-13DAED0E5203}" type="parTrans" cxnId="{BDC97D08-73F6-44D6-BB14-F289A2D4173A}">
      <dgm:prSet/>
      <dgm:spPr/>
      <dgm:t>
        <a:bodyPr/>
        <a:lstStyle/>
        <a:p>
          <a:endParaRPr lang="en-US"/>
        </a:p>
      </dgm:t>
    </dgm:pt>
    <dgm:pt modelId="{D88D6EFE-882F-4519-A1F4-84E0C98B164F}" type="sibTrans" cxnId="{BDC97D08-73F6-44D6-BB14-F289A2D4173A}">
      <dgm:prSet/>
      <dgm:spPr/>
      <dgm:t>
        <a:bodyPr/>
        <a:lstStyle/>
        <a:p>
          <a:endParaRPr lang="en-US"/>
        </a:p>
      </dgm:t>
    </dgm:pt>
    <dgm:pt modelId="{414594AE-FE05-448B-B74E-F9FBBB8AD10B}" type="pres">
      <dgm:prSet presAssocID="{49E3E3E7-00E0-4B45-BAC8-A32047BAB42D}" presName="linearFlow" presStyleCnt="0">
        <dgm:presLayoutVars>
          <dgm:dir/>
          <dgm:animLvl val="lvl"/>
          <dgm:resizeHandles val="exact"/>
        </dgm:presLayoutVars>
      </dgm:prSet>
      <dgm:spPr/>
    </dgm:pt>
    <dgm:pt modelId="{08B9B832-F242-47C6-88E1-9FAFF302E8B2}" type="pres">
      <dgm:prSet presAssocID="{51088287-B2D8-4083-A3D0-633DBB3AE417}" presName="composite" presStyleCnt="0"/>
      <dgm:spPr/>
    </dgm:pt>
    <dgm:pt modelId="{CA562F02-FED2-4B67-8170-8A6664ECC164}" type="pres">
      <dgm:prSet presAssocID="{51088287-B2D8-4083-A3D0-633DBB3AE417}" presName="parentText" presStyleLbl="alignNode1" presStyleIdx="0" presStyleCnt="5">
        <dgm:presLayoutVars>
          <dgm:chMax val="1"/>
          <dgm:bulletEnabled val="1"/>
        </dgm:presLayoutVars>
      </dgm:prSet>
      <dgm:spPr/>
    </dgm:pt>
    <dgm:pt modelId="{1322E8B1-7815-479C-A157-06E350E74519}" type="pres">
      <dgm:prSet presAssocID="{51088287-B2D8-4083-A3D0-633DBB3AE417}" presName="descendantText" presStyleLbl="alignAcc1" presStyleIdx="0" presStyleCnt="5">
        <dgm:presLayoutVars>
          <dgm:bulletEnabled val="1"/>
        </dgm:presLayoutVars>
      </dgm:prSet>
      <dgm:spPr/>
    </dgm:pt>
    <dgm:pt modelId="{EAA9948F-C31D-4B2D-82C5-7597D6975D1B}" type="pres">
      <dgm:prSet presAssocID="{36757FD7-5B5C-4EF4-885A-41E498FC5E00}" presName="sp" presStyleCnt="0"/>
      <dgm:spPr/>
    </dgm:pt>
    <dgm:pt modelId="{629C9C81-2CB0-42FA-969B-F2238961DE3B}" type="pres">
      <dgm:prSet presAssocID="{EDA16F98-2600-43AE-9116-46157E01677A}" presName="composite" presStyleCnt="0"/>
      <dgm:spPr/>
    </dgm:pt>
    <dgm:pt modelId="{0B7775F9-8286-4846-AE21-B43C0663A7EB}" type="pres">
      <dgm:prSet presAssocID="{EDA16F98-2600-43AE-9116-46157E01677A}" presName="parentText" presStyleLbl="alignNode1" presStyleIdx="1" presStyleCnt="5">
        <dgm:presLayoutVars>
          <dgm:chMax val="1"/>
          <dgm:bulletEnabled val="1"/>
        </dgm:presLayoutVars>
      </dgm:prSet>
      <dgm:spPr/>
    </dgm:pt>
    <dgm:pt modelId="{F1C66D00-829C-4663-AB30-1D12E8F2FAE1}" type="pres">
      <dgm:prSet presAssocID="{EDA16F98-2600-43AE-9116-46157E01677A}" presName="descendantText" presStyleLbl="alignAcc1" presStyleIdx="1" presStyleCnt="5">
        <dgm:presLayoutVars>
          <dgm:bulletEnabled val="1"/>
        </dgm:presLayoutVars>
      </dgm:prSet>
      <dgm:spPr/>
    </dgm:pt>
    <dgm:pt modelId="{DD3DA949-828F-4336-9BED-4BEE4755F03D}" type="pres">
      <dgm:prSet presAssocID="{59815851-DF0A-43A8-8B39-74EE0F504C0D}" presName="sp" presStyleCnt="0"/>
      <dgm:spPr/>
    </dgm:pt>
    <dgm:pt modelId="{7919AC84-956C-4AD8-A541-9BDB98365B73}" type="pres">
      <dgm:prSet presAssocID="{567EDEE4-5F45-4624-AC5C-BFE4F78530F1}" presName="composite" presStyleCnt="0"/>
      <dgm:spPr/>
    </dgm:pt>
    <dgm:pt modelId="{49307876-E573-4F0D-A91A-26788FB5AF09}" type="pres">
      <dgm:prSet presAssocID="{567EDEE4-5F45-4624-AC5C-BFE4F78530F1}" presName="parentText" presStyleLbl="alignNode1" presStyleIdx="2" presStyleCnt="5">
        <dgm:presLayoutVars>
          <dgm:chMax val="1"/>
          <dgm:bulletEnabled val="1"/>
        </dgm:presLayoutVars>
      </dgm:prSet>
      <dgm:spPr/>
    </dgm:pt>
    <dgm:pt modelId="{F12F7A4C-77E9-43C1-9751-01A976562561}" type="pres">
      <dgm:prSet presAssocID="{567EDEE4-5F45-4624-AC5C-BFE4F78530F1}" presName="descendantText" presStyleLbl="alignAcc1" presStyleIdx="2" presStyleCnt="5">
        <dgm:presLayoutVars>
          <dgm:bulletEnabled val="1"/>
        </dgm:presLayoutVars>
      </dgm:prSet>
      <dgm:spPr/>
    </dgm:pt>
    <dgm:pt modelId="{158E08AC-1ABD-49A4-8697-8CE9D6CB40D7}" type="pres">
      <dgm:prSet presAssocID="{98FABC00-0984-40DE-893D-709B658EF104}" presName="sp" presStyleCnt="0"/>
      <dgm:spPr/>
    </dgm:pt>
    <dgm:pt modelId="{3AADE820-4E04-4F97-8F92-98D6F45F34F5}" type="pres">
      <dgm:prSet presAssocID="{692C8F30-48F4-4EE9-8C15-313DFD003C02}" presName="composite" presStyleCnt="0"/>
      <dgm:spPr/>
    </dgm:pt>
    <dgm:pt modelId="{8B81AA2C-D31A-4036-8D31-75FA4BC36273}" type="pres">
      <dgm:prSet presAssocID="{692C8F30-48F4-4EE9-8C15-313DFD003C02}" presName="parentText" presStyleLbl="alignNode1" presStyleIdx="3" presStyleCnt="5">
        <dgm:presLayoutVars>
          <dgm:chMax val="1"/>
          <dgm:bulletEnabled val="1"/>
        </dgm:presLayoutVars>
      </dgm:prSet>
      <dgm:spPr/>
    </dgm:pt>
    <dgm:pt modelId="{A69C8A7C-BD87-4208-B025-49192E428FCA}" type="pres">
      <dgm:prSet presAssocID="{692C8F30-48F4-4EE9-8C15-313DFD003C02}" presName="descendantText" presStyleLbl="alignAcc1" presStyleIdx="3" presStyleCnt="5">
        <dgm:presLayoutVars>
          <dgm:bulletEnabled val="1"/>
        </dgm:presLayoutVars>
      </dgm:prSet>
      <dgm:spPr/>
    </dgm:pt>
    <dgm:pt modelId="{2BF67AF8-5219-44B2-A09C-5D0C6D21BEB4}" type="pres">
      <dgm:prSet presAssocID="{8508CD57-13F8-4C08-9694-8362F5CAE21D}" presName="sp" presStyleCnt="0"/>
      <dgm:spPr/>
    </dgm:pt>
    <dgm:pt modelId="{973222B5-D72E-424C-82AF-D91864B6B392}" type="pres">
      <dgm:prSet presAssocID="{C9021831-4915-4A1A-A570-0AADD85DB951}" presName="composite" presStyleCnt="0"/>
      <dgm:spPr/>
    </dgm:pt>
    <dgm:pt modelId="{AB5558BB-9DF8-470C-9D71-DA69596C94BB}" type="pres">
      <dgm:prSet presAssocID="{C9021831-4915-4A1A-A570-0AADD85DB951}" presName="parentText" presStyleLbl="alignNode1" presStyleIdx="4" presStyleCnt="5">
        <dgm:presLayoutVars>
          <dgm:chMax val="1"/>
          <dgm:bulletEnabled val="1"/>
        </dgm:presLayoutVars>
      </dgm:prSet>
      <dgm:spPr/>
    </dgm:pt>
    <dgm:pt modelId="{8C25D5AF-2FB4-46F8-B19F-9874F2330290}" type="pres">
      <dgm:prSet presAssocID="{C9021831-4915-4A1A-A570-0AADD85DB951}" presName="descendantText" presStyleLbl="alignAcc1" presStyleIdx="4" presStyleCnt="5">
        <dgm:presLayoutVars>
          <dgm:bulletEnabled val="1"/>
        </dgm:presLayoutVars>
      </dgm:prSet>
      <dgm:spPr/>
    </dgm:pt>
  </dgm:ptLst>
  <dgm:cxnLst>
    <dgm:cxn modelId="{5D6E2B01-7566-42EC-8459-C135F5AEF11A}" srcId="{567EDEE4-5F45-4624-AC5C-BFE4F78530F1}" destId="{55415FF3-A69A-47FB-8500-D0A71001B86F}" srcOrd="0" destOrd="0" parTransId="{CC32E8BB-6CCD-415F-9C8F-F2F05858AAA4}" sibTransId="{823CB695-66CC-4037-A23E-471D875E5A98}"/>
    <dgm:cxn modelId="{F63FE201-E251-409D-935B-36A08B57C017}" type="presOf" srcId="{43805C02-778B-4F82-8278-1C47732A09C3}" destId="{1322E8B1-7815-479C-A157-06E350E74519}" srcOrd="0" destOrd="0" presId="urn:microsoft.com/office/officeart/2005/8/layout/chevron2"/>
    <dgm:cxn modelId="{BDC97D08-73F6-44D6-BB14-F289A2D4173A}" srcId="{C9021831-4915-4A1A-A570-0AADD85DB951}" destId="{5C762C0C-6095-4290-B9F8-8A99A118EBF5}" srcOrd="0" destOrd="0" parTransId="{35613E4F-2D7B-47B6-AE4E-13DAED0E5203}" sibTransId="{D88D6EFE-882F-4519-A1F4-84E0C98B164F}"/>
    <dgm:cxn modelId="{5F752721-0BE9-446D-BB3B-078F0A361BB0}" type="presOf" srcId="{55415FF3-A69A-47FB-8500-D0A71001B86F}" destId="{F12F7A4C-77E9-43C1-9751-01A976562561}" srcOrd="0" destOrd="0" presId="urn:microsoft.com/office/officeart/2005/8/layout/chevron2"/>
    <dgm:cxn modelId="{3A744338-C03D-4F8C-AC2B-20DA0D333185}" srcId="{49E3E3E7-00E0-4B45-BAC8-A32047BAB42D}" destId="{51088287-B2D8-4083-A3D0-633DBB3AE417}" srcOrd="0" destOrd="0" parTransId="{DC125B2D-E021-488C-AD3F-E7E895F07561}" sibTransId="{36757FD7-5B5C-4EF4-885A-41E498FC5E00}"/>
    <dgm:cxn modelId="{387CD345-C471-4F18-8104-F0A393E6AC33}" srcId="{692C8F30-48F4-4EE9-8C15-313DFD003C02}" destId="{5299414A-B935-4621-9922-A362B000C468}" srcOrd="0" destOrd="0" parTransId="{A2D947D9-0F4B-4549-9B4F-C3EA5CD95166}" sibTransId="{478C8ED6-B797-4D93-B225-34A9984132F2}"/>
    <dgm:cxn modelId="{992C9D69-3419-46B9-8D61-490647EC8B32}" srcId="{51088287-B2D8-4083-A3D0-633DBB3AE417}" destId="{43805C02-778B-4F82-8278-1C47732A09C3}" srcOrd="0" destOrd="0" parTransId="{7AE3A1E9-F538-42EC-AF3D-AD0E5D92FF94}" sibTransId="{7A0A1E8D-1558-4840-A51A-80C8363C7021}"/>
    <dgm:cxn modelId="{032B076C-F876-499F-9692-31F81A24D03A}" type="presOf" srcId="{C9021831-4915-4A1A-A570-0AADD85DB951}" destId="{AB5558BB-9DF8-470C-9D71-DA69596C94BB}" srcOrd="0" destOrd="0" presId="urn:microsoft.com/office/officeart/2005/8/layout/chevron2"/>
    <dgm:cxn modelId="{27FF626E-F454-4864-8033-40F71182F6DF}" type="presOf" srcId="{49E3E3E7-00E0-4B45-BAC8-A32047BAB42D}" destId="{414594AE-FE05-448B-B74E-F9FBBB8AD10B}" srcOrd="0" destOrd="0" presId="urn:microsoft.com/office/officeart/2005/8/layout/chevron2"/>
    <dgm:cxn modelId="{00DBF071-D42D-4525-A17F-7843083F907F}" srcId="{49E3E3E7-00E0-4B45-BAC8-A32047BAB42D}" destId="{EDA16F98-2600-43AE-9116-46157E01677A}" srcOrd="1" destOrd="0" parTransId="{4E76A94E-27DB-41B7-8122-4886E5286A48}" sibTransId="{59815851-DF0A-43A8-8B39-74EE0F504C0D}"/>
    <dgm:cxn modelId="{D66B6853-AF02-417E-8578-F0152151D1DD}" type="presOf" srcId="{567EDEE4-5F45-4624-AC5C-BFE4F78530F1}" destId="{49307876-E573-4F0D-A91A-26788FB5AF09}" srcOrd="0" destOrd="0" presId="urn:microsoft.com/office/officeart/2005/8/layout/chevron2"/>
    <dgm:cxn modelId="{CEE2D77B-15DF-4468-A506-4B29D95F83E0}" type="presOf" srcId="{5C762C0C-6095-4290-B9F8-8A99A118EBF5}" destId="{8C25D5AF-2FB4-46F8-B19F-9874F2330290}" srcOrd="0" destOrd="0" presId="urn:microsoft.com/office/officeart/2005/8/layout/chevron2"/>
    <dgm:cxn modelId="{608DB481-88C1-4D39-914B-524D0253D22B}" type="presOf" srcId="{51088287-B2D8-4083-A3D0-633DBB3AE417}" destId="{CA562F02-FED2-4B67-8170-8A6664ECC164}" srcOrd="0" destOrd="0" presId="urn:microsoft.com/office/officeart/2005/8/layout/chevron2"/>
    <dgm:cxn modelId="{AA977E8E-0011-49AF-B04C-49CDED374CB8}" srcId="{49E3E3E7-00E0-4B45-BAC8-A32047BAB42D}" destId="{C9021831-4915-4A1A-A570-0AADD85DB951}" srcOrd="4" destOrd="0" parTransId="{167C6F82-79BE-42E1-BDEF-26EF9ECB4D40}" sibTransId="{9857D68B-E36C-4ABC-967E-F4F0D25206CB}"/>
    <dgm:cxn modelId="{21810B94-F738-469D-90C8-428011CDD8D3}" type="presOf" srcId="{187798BE-6734-4891-B2B4-4401BBF74262}" destId="{1322E8B1-7815-479C-A157-06E350E74519}" srcOrd="0" destOrd="1" presId="urn:microsoft.com/office/officeart/2005/8/layout/chevron2"/>
    <dgm:cxn modelId="{FB7D009A-4444-4D7C-AA4E-FF86B3DE0CFE}" type="presOf" srcId="{692C8F30-48F4-4EE9-8C15-313DFD003C02}" destId="{8B81AA2C-D31A-4036-8D31-75FA4BC36273}" srcOrd="0" destOrd="0" presId="urn:microsoft.com/office/officeart/2005/8/layout/chevron2"/>
    <dgm:cxn modelId="{20F9B4AD-3D3F-467E-814C-31E689088AB3}" srcId="{49E3E3E7-00E0-4B45-BAC8-A32047BAB42D}" destId="{567EDEE4-5F45-4624-AC5C-BFE4F78530F1}" srcOrd="2" destOrd="0" parTransId="{5F21F96D-A685-40EC-867D-A8EF13695FA4}" sibTransId="{98FABC00-0984-40DE-893D-709B658EF104}"/>
    <dgm:cxn modelId="{C20CB4B8-1415-44F3-9B8A-2AF6BACCF490}" type="presOf" srcId="{5299414A-B935-4621-9922-A362B000C468}" destId="{A69C8A7C-BD87-4208-B025-49192E428FCA}" srcOrd="0" destOrd="0" presId="urn:microsoft.com/office/officeart/2005/8/layout/chevron2"/>
    <dgm:cxn modelId="{F3B8A4C3-153E-494E-8FA2-0F95DEB43CDB}" type="presOf" srcId="{EDA16F98-2600-43AE-9116-46157E01677A}" destId="{0B7775F9-8286-4846-AE21-B43C0663A7EB}" srcOrd="0" destOrd="0" presId="urn:microsoft.com/office/officeart/2005/8/layout/chevron2"/>
    <dgm:cxn modelId="{012366DC-21FF-4F85-A126-D21791575DC5}" type="presOf" srcId="{FFE3E34E-BF83-44D9-B5B6-88E400095EF2}" destId="{F1C66D00-829C-4663-AB30-1D12E8F2FAE1}" srcOrd="0" destOrd="0" presId="urn:microsoft.com/office/officeart/2005/8/layout/chevron2"/>
    <dgm:cxn modelId="{60E6A5E1-A618-4FBC-A577-1847982CF84A}" srcId="{EDA16F98-2600-43AE-9116-46157E01677A}" destId="{FFE3E34E-BF83-44D9-B5B6-88E400095EF2}" srcOrd="0" destOrd="0" parTransId="{52E2FC27-4F04-4EA0-8E80-ED439EA1F963}" sibTransId="{C05B412F-FAFC-4C60-B080-A9ACF982F4FE}"/>
    <dgm:cxn modelId="{253C62FA-3E79-4FAD-ADC1-F237B6369198}" srcId="{49E3E3E7-00E0-4B45-BAC8-A32047BAB42D}" destId="{692C8F30-48F4-4EE9-8C15-313DFD003C02}" srcOrd="3" destOrd="0" parTransId="{1956B614-223E-4203-AF5C-9A80925A072E}" sibTransId="{8508CD57-13F8-4C08-9694-8362F5CAE21D}"/>
    <dgm:cxn modelId="{35B2A7FC-91D9-4A0C-9A11-F37078371311}" srcId="{51088287-B2D8-4083-A3D0-633DBB3AE417}" destId="{187798BE-6734-4891-B2B4-4401BBF74262}" srcOrd="1" destOrd="0" parTransId="{E42C3C64-064F-4C9C-846D-1F3D8EDC8911}" sibTransId="{8B4F128D-0763-4E59-BDBA-ACB57008D34B}"/>
    <dgm:cxn modelId="{2899EDF3-407E-415E-8B59-75D10F434B55}" type="presParOf" srcId="{414594AE-FE05-448B-B74E-F9FBBB8AD10B}" destId="{08B9B832-F242-47C6-88E1-9FAFF302E8B2}" srcOrd="0" destOrd="0" presId="urn:microsoft.com/office/officeart/2005/8/layout/chevron2"/>
    <dgm:cxn modelId="{A89C246C-8980-496B-AFC1-FC47CA2B3F9D}" type="presParOf" srcId="{08B9B832-F242-47C6-88E1-9FAFF302E8B2}" destId="{CA562F02-FED2-4B67-8170-8A6664ECC164}" srcOrd="0" destOrd="0" presId="urn:microsoft.com/office/officeart/2005/8/layout/chevron2"/>
    <dgm:cxn modelId="{A88D9D46-F216-4B5E-83AE-ACB48517BC26}" type="presParOf" srcId="{08B9B832-F242-47C6-88E1-9FAFF302E8B2}" destId="{1322E8B1-7815-479C-A157-06E350E74519}" srcOrd="1" destOrd="0" presId="urn:microsoft.com/office/officeart/2005/8/layout/chevron2"/>
    <dgm:cxn modelId="{599318A3-A4D5-44A9-B34B-BF908E0AECFA}" type="presParOf" srcId="{414594AE-FE05-448B-B74E-F9FBBB8AD10B}" destId="{EAA9948F-C31D-4B2D-82C5-7597D6975D1B}" srcOrd="1" destOrd="0" presId="urn:microsoft.com/office/officeart/2005/8/layout/chevron2"/>
    <dgm:cxn modelId="{754298BB-4AEC-4106-ACD3-2741757682E2}" type="presParOf" srcId="{414594AE-FE05-448B-B74E-F9FBBB8AD10B}" destId="{629C9C81-2CB0-42FA-969B-F2238961DE3B}" srcOrd="2" destOrd="0" presId="urn:microsoft.com/office/officeart/2005/8/layout/chevron2"/>
    <dgm:cxn modelId="{56CA1811-D64E-47CE-9CA3-7BAE247CA05F}" type="presParOf" srcId="{629C9C81-2CB0-42FA-969B-F2238961DE3B}" destId="{0B7775F9-8286-4846-AE21-B43C0663A7EB}" srcOrd="0" destOrd="0" presId="urn:microsoft.com/office/officeart/2005/8/layout/chevron2"/>
    <dgm:cxn modelId="{E99CD304-4B87-4C9B-ABB3-1932C8767CC3}" type="presParOf" srcId="{629C9C81-2CB0-42FA-969B-F2238961DE3B}" destId="{F1C66D00-829C-4663-AB30-1D12E8F2FAE1}" srcOrd="1" destOrd="0" presId="urn:microsoft.com/office/officeart/2005/8/layout/chevron2"/>
    <dgm:cxn modelId="{62C5D55B-FAD3-404A-ABEE-E108EC920E01}" type="presParOf" srcId="{414594AE-FE05-448B-B74E-F9FBBB8AD10B}" destId="{DD3DA949-828F-4336-9BED-4BEE4755F03D}" srcOrd="3" destOrd="0" presId="urn:microsoft.com/office/officeart/2005/8/layout/chevron2"/>
    <dgm:cxn modelId="{8E89D177-F418-4DDC-88E3-CF8BAD04976D}" type="presParOf" srcId="{414594AE-FE05-448B-B74E-F9FBBB8AD10B}" destId="{7919AC84-956C-4AD8-A541-9BDB98365B73}" srcOrd="4" destOrd="0" presId="urn:microsoft.com/office/officeart/2005/8/layout/chevron2"/>
    <dgm:cxn modelId="{BF9C2BFC-30A3-4D47-9DF1-1180214250E5}" type="presParOf" srcId="{7919AC84-956C-4AD8-A541-9BDB98365B73}" destId="{49307876-E573-4F0D-A91A-26788FB5AF09}" srcOrd="0" destOrd="0" presId="urn:microsoft.com/office/officeart/2005/8/layout/chevron2"/>
    <dgm:cxn modelId="{1AF601BD-D916-460F-B0C7-0F52F4DB5171}" type="presParOf" srcId="{7919AC84-956C-4AD8-A541-9BDB98365B73}" destId="{F12F7A4C-77E9-43C1-9751-01A976562561}" srcOrd="1" destOrd="0" presId="urn:microsoft.com/office/officeart/2005/8/layout/chevron2"/>
    <dgm:cxn modelId="{1C0B3845-AF62-4E88-B0F7-443593A8EEED}" type="presParOf" srcId="{414594AE-FE05-448B-B74E-F9FBBB8AD10B}" destId="{158E08AC-1ABD-49A4-8697-8CE9D6CB40D7}" srcOrd="5" destOrd="0" presId="urn:microsoft.com/office/officeart/2005/8/layout/chevron2"/>
    <dgm:cxn modelId="{CBA8C782-A299-4590-A090-84E6833B35B2}" type="presParOf" srcId="{414594AE-FE05-448B-B74E-F9FBBB8AD10B}" destId="{3AADE820-4E04-4F97-8F92-98D6F45F34F5}" srcOrd="6" destOrd="0" presId="urn:microsoft.com/office/officeart/2005/8/layout/chevron2"/>
    <dgm:cxn modelId="{B30D388D-767F-4BD5-91F8-0DB1F6B09F2A}" type="presParOf" srcId="{3AADE820-4E04-4F97-8F92-98D6F45F34F5}" destId="{8B81AA2C-D31A-4036-8D31-75FA4BC36273}" srcOrd="0" destOrd="0" presId="urn:microsoft.com/office/officeart/2005/8/layout/chevron2"/>
    <dgm:cxn modelId="{A726C8A1-4D1F-496C-ABE0-8579F8F80F1C}" type="presParOf" srcId="{3AADE820-4E04-4F97-8F92-98D6F45F34F5}" destId="{A69C8A7C-BD87-4208-B025-49192E428FCA}" srcOrd="1" destOrd="0" presId="urn:microsoft.com/office/officeart/2005/8/layout/chevron2"/>
    <dgm:cxn modelId="{5EDFC5C6-6F46-48F5-B266-64DBCF68E251}" type="presParOf" srcId="{414594AE-FE05-448B-B74E-F9FBBB8AD10B}" destId="{2BF67AF8-5219-44B2-A09C-5D0C6D21BEB4}" srcOrd="7" destOrd="0" presId="urn:microsoft.com/office/officeart/2005/8/layout/chevron2"/>
    <dgm:cxn modelId="{D2D814D2-1ADE-4DAC-A588-A9296F8BCFAF}" type="presParOf" srcId="{414594AE-FE05-448B-B74E-F9FBBB8AD10B}" destId="{973222B5-D72E-424C-82AF-D91864B6B392}" srcOrd="8" destOrd="0" presId="urn:microsoft.com/office/officeart/2005/8/layout/chevron2"/>
    <dgm:cxn modelId="{6FB9C498-9146-4132-AF07-54EF1CEA135C}" type="presParOf" srcId="{973222B5-D72E-424C-82AF-D91864B6B392}" destId="{AB5558BB-9DF8-470C-9D71-DA69596C94BB}" srcOrd="0" destOrd="0" presId="urn:microsoft.com/office/officeart/2005/8/layout/chevron2"/>
    <dgm:cxn modelId="{D4F49ABB-3AA7-46B5-8262-3413C8154599}" type="presParOf" srcId="{973222B5-D72E-424C-82AF-D91864B6B392}" destId="{8C25D5AF-2FB4-46F8-B19F-9874F2330290}"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562F02-FED2-4B67-8170-8A6664ECC164}">
      <dsp:nvSpPr>
        <dsp:cNvPr id="0" name=""/>
        <dsp:cNvSpPr/>
      </dsp:nvSpPr>
      <dsp:spPr>
        <a:xfrm rot="5400000">
          <a:off x="-128207" y="129327"/>
          <a:ext cx="854713" cy="598299"/>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Define the problem</a:t>
          </a:r>
        </a:p>
      </dsp:txBody>
      <dsp:txXfrm rot="-5400000">
        <a:off x="1" y="300270"/>
        <a:ext cx="598299" cy="256414"/>
      </dsp:txXfrm>
    </dsp:sp>
    <dsp:sp modelId="{1322E8B1-7815-479C-A157-06E350E74519}">
      <dsp:nvSpPr>
        <dsp:cNvPr id="0" name=""/>
        <dsp:cNvSpPr/>
      </dsp:nvSpPr>
      <dsp:spPr>
        <a:xfrm rot="5400000">
          <a:off x="3398555" y="-2799135"/>
          <a:ext cx="555563" cy="6156076"/>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Understand the problem that led us to build our dataset and the desired result</a:t>
          </a:r>
        </a:p>
        <a:p>
          <a:pPr marL="114300" lvl="1" indent="-114300" algn="l" defTabSz="577850">
            <a:lnSpc>
              <a:spcPct val="90000"/>
            </a:lnSpc>
            <a:spcBef>
              <a:spcPct val="0"/>
            </a:spcBef>
            <a:spcAft>
              <a:spcPct val="15000"/>
            </a:spcAft>
            <a:buChar char="•"/>
          </a:pPr>
          <a:r>
            <a:rPr lang="en-US" sz="1300" kern="1200" dirty="0"/>
            <a:t>Having a clear metric of what should be evaluated</a:t>
          </a:r>
        </a:p>
      </dsp:txBody>
      <dsp:txXfrm rot="-5400000">
        <a:off x="598299" y="28241"/>
        <a:ext cx="6128956" cy="501323"/>
      </dsp:txXfrm>
    </dsp:sp>
    <dsp:sp modelId="{0B7775F9-8286-4846-AE21-B43C0663A7EB}">
      <dsp:nvSpPr>
        <dsp:cNvPr id="0" name=""/>
        <dsp:cNvSpPr/>
      </dsp:nvSpPr>
      <dsp:spPr>
        <a:xfrm rot="5400000">
          <a:off x="-128207" y="863330"/>
          <a:ext cx="854713" cy="598299"/>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Data Collection</a:t>
          </a:r>
        </a:p>
      </dsp:txBody>
      <dsp:txXfrm rot="-5400000">
        <a:off x="1" y="1034273"/>
        <a:ext cx="598299" cy="256414"/>
      </dsp:txXfrm>
    </dsp:sp>
    <dsp:sp modelId="{F1C66D00-829C-4663-AB30-1D12E8F2FAE1}">
      <dsp:nvSpPr>
        <dsp:cNvPr id="0" name=""/>
        <dsp:cNvSpPr/>
      </dsp:nvSpPr>
      <dsp:spPr>
        <a:xfrm rot="5400000">
          <a:off x="3398555" y="-2065133"/>
          <a:ext cx="555563" cy="6156076"/>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Different sources like Relational DBs, XML DBs, APIs, Web Scraping, and data streams</a:t>
          </a:r>
        </a:p>
      </dsp:txBody>
      <dsp:txXfrm rot="-5400000">
        <a:off x="598299" y="762243"/>
        <a:ext cx="6128956" cy="501323"/>
      </dsp:txXfrm>
    </dsp:sp>
    <dsp:sp modelId="{49307876-E573-4F0D-A91A-26788FB5AF09}">
      <dsp:nvSpPr>
        <dsp:cNvPr id="0" name=""/>
        <dsp:cNvSpPr/>
      </dsp:nvSpPr>
      <dsp:spPr>
        <a:xfrm rot="5400000">
          <a:off x="-128207" y="1597332"/>
          <a:ext cx="854713" cy="598299"/>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Data Wrangling</a:t>
          </a:r>
        </a:p>
      </dsp:txBody>
      <dsp:txXfrm rot="-5400000">
        <a:off x="1" y="1768275"/>
        <a:ext cx="598299" cy="256414"/>
      </dsp:txXfrm>
    </dsp:sp>
    <dsp:sp modelId="{F12F7A4C-77E9-43C1-9751-01A976562561}">
      <dsp:nvSpPr>
        <dsp:cNvPr id="0" name=""/>
        <dsp:cNvSpPr/>
      </dsp:nvSpPr>
      <dsp:spPr>
        <a:xfrm rot="5400000">
          <a:off x="3398555" y="-1331130"/>
          <a:ext cx="555563" cy="6156076"/>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The transformation of data via Structuring, Normalization and Denormalization, Cleaning, and Enriching data</a:t>
          </a:r>
        </a:p>
      </dsp:txBody>
      <dsp:txXfrm rot="-5400000">
        <a:off x="598299" y="1496246"/>
        <a:ext cx="6128956" cy="501323"/>
      </dsp:txXfrm>
    </dsp:sp>
    <dsp:sp modelId="{8B81AA2C-D31A-4036-8D31-75FA4BC36273}">
      <dsp:nvSpPr>
        <dsp:cNvPr id="0" name=""/>
        <dsp:cNvSpPr/>
      </dsp:nvSpPr>
      <dsp:spPr>
        <a:xfrm rot="5400000">
          <a:off x="-128207" y="2331335"/>
          <a:ext cx="854713" cy="598299"/>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Validation</a:t>
          </a:r>
        </a:p>
      </dsp:txBody>
      <dsp:txXfrm rot="-5400000">
        <a:off x="1" y="2502278"/>
        <a:ext cx="598299" cy="256414"/>
      </dsp:txXfrm>
    </dsp:sp>
    <dsp:sp modelId="{A69C8A7C-BD87-4208-B025-49192E428FCA}">
      <dsp:nvSpPr>
        <dsp:cNvPr id="0" name=""/>
        <dsp:cNvSpPr/>
      </dsp:nvSpPr>
      <dsp:spPr>
        <a:xfrm rot="5400000">
          <a:off x="3398555" y="-597128"/>
          <a:ext cx="555563" cy="6156076"/>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The quality and the security of the data</a:t>
          </a:r>
        </a:p>
      </dsp:txBody>
      <dsp:txXfrm rot="-5400000">
        <a:off x="598299" y="2230248"/>
        <a:ext cx="6128956" cy="501323"/>
      </dsp:txXfrm>
    </dsp:sp>
    <dsp:sp modelId="{AB5558BB-9DF8-470C-9D71-DA69596C94BB}">
      <dsp:nvSpPr>
        <dsp:cNvPr id="0" name=""/>
        <dsp:cNvSpPr/>
      </dsp:nvSpPr>
      <dsp:spPr>
        <a:xfrm rot="5400000">
          <a:off x="-128207" y="3065337"/>
          <a:ext cx="854713" cy="598299"/>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Publishing</a:t>
          </a:r>
        </a:p>
      </dsp:txBody>
      <dsp:txXfrm rot="-5400000">
        <a:off x="1" y="3236280"/>
        <a:ext cx="598299" cy="256414"/>
      </dsp:txXfrm>
    </dsp:sp>
    <dsp:sp modelId="{8C25D5AF-2FB4-46F8-B19F-9874F2330290}">
      <dsp:nvSpPr>
        <dsp:cNvPr id="0" name=""/>
        <dsp:cNvSpPr/>
      </dsp:nvSpPr>
      <dsp:spPr>
        <a:xfrm rot="5400000">
          <a:off x="3398555" y="136874"/>
          <a:ext cx="555563" cy="6156076"/>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Deliver the output to downstream project needs</a:t>
          </a:r>
        </a:p>
      </dsp:txBody>
      <dsp:txXfrm rot="-5400000">
        <a:off x="598299" y="2964250"/>
        <a:ext cx="6128956" cy="501323"/>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2.jpeg>
</file>

<file path=ppt/media/image3.jpe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1"/>
        <p:cNvGrpSpPr/>
        <p:nvPr/>
      </p:nvGrpSpPr>
      <p:grpSpPr>
        <a:xfrm>
          <a:off x="0" y="0"/>
          <a:ext cx="0" cy="0"/>
          <a:chOff x="0" y="0"/>
          <a:chExt cx="0" cy="0"/>
        </a:xfrm>
      </p:grpSpPr>
      <p:sp>
        <p:nvSpPr>
          <p:cNvPr id="1602" name="Google Shape;1602;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3" name="Google Shape;1603;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7"/>
        <p:cNvGrpSpPr/>
        <p:nvPr/>
      </p:nvGrpSpPr>
      <p:grpSpPr>
        <a:xfrm>
          <a:off x="0" y="0"/>
          <a:ext cx="0" cy="0"/>
          <a:chOff x="0" y="0"/>
          <a:chExt cx="0" cy="0"/>
        </a:xfrm>
      </p:grpSpPr>
      <p:sp>
        <p:nvSpPr>
          <p:cNvPr id="1698" name="Google Shape;1698;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9" name="Google Shape;1699;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9"/>
        <p:cNvGrpSpPr/>
        <p:nvPr/>
      </p:nvGrpSpPr>
      <p:grpSpPr>
        <a:xfrm>
          <a:off x="0" y="0"/>
          <a:ext cx="0" cy="0"/>
          <a:chOff x="0" y="0"/>
          <a:chExt cx="0" cy="0"/>
        </a:xfrm>
      </p:grpSpPr>
      <p:sp>
        <p:nvSpPr>
          <p:cNvPr id="1740" name="Google Shape;174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1" name="Google Shape;174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1e71a4a866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1e71a4a866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4"/>
        <p:cNvGrpSpPr/>
        <p:nvPr/>
      </p:nvGrpSpPr>
      <p:grpSpPr>
        <a:xfrm>
          <a:off x="0" y="0"/>
          <a:ext cx="0" cy="0"/>
          <a:chOff x="0" y="0"/>
          <a:chExt cx="0" cy="0"/>
        </a:xfrm>
      </p:grpSpPr>
      <p:sp>
        <p:nvSpPr>
          <p:cNvPr id="1815" name="Google Shape;1815;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6" name="Google Shape;1816;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6"/>
        <p:cNvGrpSpPr/>
        <p:nvPr/>
      </p:nvGrpSpPr>
      <p:grpSpPr>
        <a:xfrm>
          <a:off x="0" y="0"/>
          <a:ext cx="0" cy="0"/>
          <a:chOff x="0" y="0"/>
          <a:chExt cx="0" cy="0"/>
        </a:xfrm>
      </p:grpSpPr>
      <p:sp>
        <p:nvSpPr>
          <p:cNvPr id="1857" name="Google Shape;1857;g1f0c241b731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8" name="Google Shape;1858;g1f0c241b73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1f0c241b731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1f0c241b731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1f0c241b731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1f0c241b731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1"/>
        <p:cNvGrpSpPr/>
        <p:nvPr/>
      </p:nvGrpSpPr>
      <p:grpSpPr>
        <a:xfrm>
          <a:off x="0" y="0"/>
          <a:ext cx="0" cy="0"/>
          <a:chOff x="0" y="0"/>
          <a:chExt cx="0" cy="0"/>
        </a:xfrm>
      </p:grpSpPr>
      <p:sp>
        <p:nvSpPr>
          <p:cNvPr id="1942" name="Google Shape;1942;g1f0c241b731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3" name="Google Shape;1943;g1f0c241b731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f0c241b731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f0c241b731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1f0c241b731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1f0c241b73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Google Shape;1984;g1f0c241b731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5" name="Google Shape;1985;g1f0c241b731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1f0c241b731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1f0c241b731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1e71a4a866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f0c241b731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f0c241b731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2"/>
        <p:cNvGrpSpPr/>
        <p:nvPr/>
      </p:nvGrpSpPr>
      <p:grpSpPr>
        <a:xfrm>
          <a:off x="0" y="0"/>
          <a:ext cx="0" cy="0"/>
          <a:chOff x="0" y="0"/>
          <a:chExt cx="0" cy="0"/>
        </a:xfrm>
      </p:grpSpPr>
      <p:sp>
        <p:nvSpPr>
          <p:cNvPr id="4943" name="Google Shape;4943;g1f0c241b731_2_3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4" name="Google Shape;4944;g1f0c241b731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2"/>
        <p:cNvGrpSpPr/>
        <p:nvPr/>
      </p:nvGrpSpPr>
      <p:grpSpPr>
        <a:xfrm>
          <a:off x="0" y="0"/>
          <a:ext cx="0" cy="0"/>
          <a:chOff x="0" y="0"/>
          <a:chExt cx="0" cy="0"/>
        </a:xfrm>
      </p:grpSpPr>
      <p:sp>
        <p:nvSpPr>
          <p:cNvPr id="5113" name="Google Shape;5113;g1f0c241b731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4" name="Google Shape;5114;g1f0c241b731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7"/>
        <p:cNvGrpSpPr/>
        <p:nvPr/>
      </p:nvGrpSpPr>
      <p:grpSpPr>
        <a:xfrm>
          <a:off x="0" y="0"/>
          <a:ext cx="0" cy="0"/>
          <a:chOff x="0" y="0"/>
          <a:chExt cx="0" cy="0"/>
        </a:xfrm>
      </p:grpSpPr>
      <p:sp>
        <p:nvSpPr>
          <p:cNvPr id="5518" name="Google Shape;5518;g1f0c241b731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9" name="Google Shape;5519;g1f0c241b731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7"/>
        <p:cNvGrpSpPr/>
        <p:nvPr/>
      </p:nvGrpSpPr>
      <p:grpSpPr>
        <a:xfrm>
          <a:off x="0" y="0"/>
          <a:ext cx="0" cy="0"/>
          <a:chOff x="0" y="0"/>
          <a:chExt cx="0" cy="0"/>
        </a:xfrm>
      </p:grpSpPr>
      <p:sp>
        <p:nvSpPr>
          <p:cNvPr id="5898" name="Google Shape;5898;g1f0c241b731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9" name="Google Shape;5899;g1f0c241b731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3"/>
        <p:cNvGrpSpPr/>
        <p:nvPr/>
      </p:nvGrpSpPr>
      <p:grpSpPr>
        <a:xfrm>
          <a:off x="0" y="0"/>
          <a:ext cx="0" cy="0"/>
          <a:chOff x="0" y="0"/>
          <a:chExt cx="0" cy="0"/>
        </a:xfrm>
      </p:grpSpPr>
      <p:sp>
        <p:nvSpPr>
          <p:cNvPr id="6324" name="Google Shape;6324;g1f0c241b731_2_4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5" name="Google Shape;6325;g1f0c241b731_2_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4"/>
        <p:cNvGrpSpPr/>
        <p:nvPr/>
      </p:nvGrpSpPr>
      <p:grpSpPr>
        <a:xfrm>
          <a:off x="0" y="0"/>
          <a:ext cx="0" cy="0"/>
          <a:chOff x="0" y="0"/>
          <a:chExt cx="0" cy="0"/>
        </a:xfrm>
      </p:grpSpPr>
      <p:sp>
        <p:nvSpPr>
          <p:cNvPr id="6685" name="Google Shape;6685;g1f0c241b731_2_4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6" name="Google Shape;6686;g1f0c241b731_2_4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4"/>
        <p:cNvGrpSpPr/>
        <p:nvPr/>
      </p:nvGrpSpPr>
      <p:grpSpPr>
        <a:xfrm>
          <a:off x="0" y="0"/>
          <a:ext cx="0" cy="0"/>
          <a:chOff x="0" y="0"/>
          <a:chExt cx="0" cy="0"/>
        </a:xfrm>
      </p:grpSpPr>
      <p:sp>
        <p:nvSpPr>
          <p:cNvPr id="7195" name="Google Shape;7195;g1f0c241b731_2_52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6" name="Google Shape;7196;g1f0c241b731_2_5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4"/>
        <p:cNvGrpSpPr/>
        <p:nvPr/>
      </p:nvGrpSpPr>
      <p:grpSpPr>
        <a:xfrm>
          <a:off x="0" y="0"/>
          <a:ext cx="0" cy="0"/>
          <a:chOff x="0" y="0"/>
          <a:chExt cx="0" cy="0"/>
        </a:xfrm>
      </p:grpSpPr>
      <p:sp>
        <p:nvSpPr>
          <p:cNvPr id="7815" name="Google Shape;7815;g1f0c241b731_2_5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6" name="Google Shape;7816;g1f0c241b731_2_5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1f0c241b731_2_6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1f0c241b731_2_6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9"/>
        <p:cNvGrpSpPr/>
        <p:nvPr/>
      </p:nvGrpSpPr>
      <p:grpSpPr>
        <a:xfrm>
          <a:off x="0" y="0"/>
          <a:ext cx="0" cy="0"/>
          <a:chOff x="0" y="0"/>
          <a:chExt cx="0" cy="0"/>
        </a:xfrm>
      </p:grpSpPr>
      <p:sp>
        <p:nvSpPr>
          <p:cNvPr id="8730" name="Google Shape;8730;g1f0c241b731_2_6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1" name="Google Shape;8731;g1f0c241b731_2_6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7"/>
        <p:cNvGrpSpPr/>
        <p:nvPr/>
      </p:nvGrpSpPr>
      <p:grpSpPr>
        <a:xfrm>
          <a:off x="0" y="0"/>
          <a:ext cx="0" cy="0"/>
          <a:chOff x="0" y="0"/>
          <a:chExt cx="0" cy="0"/>
        </a:xfrm>
      </p:grpSpPr>
      <p:sp>
        <p:nvSpPr>
          <p:cNvPr id="9038" name="Google Shape;9038;g1f0c241b731_2_8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9" name="Google Shape;9039;g1f0c241b731_2_8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1e71a4a866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
        <p:cNvGrpSpPr/>
        <p:nvPr/>
      </p:nvGrpSpPr>
      <p:grpSpPr>
        <a:xfrm>
          <a:off x="0" y="0"/>
          <a:ext cx="0" cy="0"/>
          <a:chOff x="0" y="0"/>
          <a:chExt cx="0" cy="0"/>
        </a:xfrm>
      </p:grpSpPr>
      <p:sp>
        <p:nvSpPr>
          <p:cNvPr id="1826" name="Google Shape;182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7" name="Google Shape;182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9"/>
        <p:cNvGrpSpPr/>
        <p:nvPr/>
      </p:nvGrpSpPr>
      <p:grpSpPr>
        <a:xfrm>
          <a:off x="0" y="0"/>
          <a:ext cx="0" cy="0"/>
          <a:chOff x="0" y="0"/>
          <a:chExt cx="0" cy="0"/>
        </a:xfrm>
      </p:grpSpPr>
      <p:sp>
        <p:nvSpPr>
          <p:cNvPr id="1780" name="Google Shape;1780;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1" name="Google Shape;1781;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1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17341" y="-872068"/>
            <a:ext cx="10581139" cy="7505539"/>
            <a:chOff x="-817341" y="-872068"/>
            <a:chExt cx="10581139" cy="7505539"/>
          </a:xfrm>
        </p:grpSpPr>
        <p:grpSp>
          <p:nvGrpSpPr>
            <p:cNvPr id="12" name="Google Shape;12;p2"/>
            <p:cNvGrpSpPr/>
            <p:nvPr/>
          </p:nvGrpSpPr>
          <p:grpSpPr>
            <a:xfrm>
              <a:off x="4353534" y="3189744"/>
              <a:ext cx="5410264" cy="3443726"/>
              <a:chOff x="4353534" y="3189744"/>
              <a:chExt cx="5410264" cy="3443726"/>
            </a:xfrm>
          </p:grpSpPr>
          <p:sp>
            <p:nvSpPr>
              <p:cNvPr id="13" name="Google Shape;13;p2"/>
              <p:cNvSpPr/>
              <p:nvPr/>
            </p:nvSpPr>
            <p:spPr>
              <a:xfrm rot="10800000">
                <a:off x="9569398" y="5312996"/>
                <a:ext cx="194400" cy="194400"/>
              </a:xfrm>
              <a:prstGeom prst="ellipse">
                <a:avLst/>
              </a:prstGeom>
              <a:solidFill>
                <a:schemeClr val="accent1"/>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 name="Google Shape;14;p2"/>
              <p:cNvSpPr/>
              <p:nvPr/>
            </p:nvSpPr>
            <p:spPr>
              <a:xfrm rot="10800000">
                <a:off x="7135026" y="62323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rot="10800000">
                <a:off x="7563119" y="37512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rot="10800000">
                <a:off x="8060378" y="53449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rot="10800000">
                <a:off x="9245065" y="6281371"/>
                <a:ext cx="96300" cy="96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 name="Google Shape;18;p2"/>
              <p:cNvSpPr/>
              <p:nvPr/>
            </p:nvSpPr>
            <p:spPr>
              <a:xfrm rot="10800000">
                <a:off x="8060378" y="65029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 name="Google Shape;19;p2"/>
              <p:cNvSpPr/>
              <p:nvPr/>
            </p:nvSpPr>
            <p:spPr>
              <a:xfrm rot="10800000">
                <a:off x="8948809" y="4403302"/>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 name="Google Shape;20;p2"/>
              <p:cNvSpPr/>
              <p:nvPr/>
            </p:nvSpPr>
            <p:spPr>
              <a:xfrm rot="10800000">
                <a:off x="4353534" y="46833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 name="Google Shape;21;p2"/>
              <p:cNvCxnSpPr>
                <a:stCxn id="17" idx="5"/>
                <a:endCxn id="16" idx="1"/>
              </p:cNvCxnSpPr>
              <p:nvPr/>
            </p:nvCxnSpPr>
            <p:spPr>
              <a:xfrm rot="10800000">
                <a:off x="8171668" y="54563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22" name="Google Shape;22;p2"/>
              <p:cNvCxnSpPr>
                <a:stCxn id="18" idx="4"/>
                <a:endCxn id="16" idx="0"/>
              </p:cNvCxnSpPr>
              <p:nvPr/>
            </p:nvCxnSpPr>
            <p:spPr>
              <a:xfrm rot="10800000">
                <a:off x="8125628" y="54754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23" name="Google Shape;23;p2"/>
              <p:cNvCxnSpPr>
                <a:stCxn id="13" idx="6"/>
                <a:endCxn id="16" idx="2"/>
              </p:cNvCxnSpPr>
              <p:nvPr/>
            </p:nvCxnSpPr>
            <p:spPr>
              <a:xfrm rot="10800000">
                <a:off x="8190898" y="54101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24" name="Google Shape;24;p2"/>
              <p:cNvCxnSpPr>
                <a:stCxn id="13" idx="0"/>
                <a:endCxn id="17" idx="3"/>
              </p:cNvCxnSpPr>
              <p:nvPr/>
            </p:nvCxnSpPr>
            <p:spPr>
              <a:xfrm flipH="1">
                <a:off x="9327298" y="55073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25;p2"/>
              <p:cNvCxnSpPr>
                <a:stCxn id="17" idx="7"/>
                <a:endCxn id="18" idx="2"/>
              </p:cNvCxnSpPr>
              <p:nvPr/>
            </p:nvCxnSpPr>
            <p:spPr>
              <a:xfrm flipH="1">
                <a:off x="8190868" y="63635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26" name="Google Shape;26;p2"/>
              <p:cNvCxnSpPr>
                <a:stCxn id="18" idx="6"/>
                <a:endCxn id="14" idx="2"/>
              </p:cNvCxnSpPr>
              <p:nvPr/>
            </p:nvCxnSpPr>
            <p:spPr>
              <a:xfrm rot="10800000">
                <a:off x="7329278" y="63294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27" name="Google Shape;27;p2"/>
              <p:cNvCxnSpPr>
                <a:stCxn id="16" idx="7"/>
                <a:endCxn id="14" idx="3"/>
              </p:cNvCxnSpPr>
              <p:nvPr/>
            </p:nvCxnSpPr>
            <p:spPr>
              <a:xfrm flipH="1">
                <a:off x="7300989" y="54563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28;p2"/>
              <p:cNvCxnSpPr>
                <a:stCxn id="13" idx="5"/>
                <a:endCxn id="19" idx="1"/>
              </p:cNvCxnSpPr>
              <p:nvPr/>
            </p:nvCxnSpPr>
            <p:spPr>
              <a:xfrm rot="10800000">
                <a:off x="9060267" y="45146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29" name="Google Shape;29;p2"/>
              <p:cNvCxnSpPr>
                <a:stCxn id="19" idx="7"/>
                <a:endCxn id="16" idx="3"/>
              </p:cNvCxnSpPr>
              <p:nvPr/>
            </p:nvCxnSpPr>
            <p:spPr>
              <a:xfrm flipH="1">
                <a:off x="8171720" y="45146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30" name="Google Shape;30;p2"/>
              <p:cNvCxnSpPr>
                <a:stCxn id="19" idx="7"/>
                <a:endCxn id="15" idx="1"/>
              </p:cNvCxnSpPr>
              <p:nvPr/>
            </p:nvCxnSpPr>
            <p:spPr>
              <a:xfrm rot="10800000">
                <a:off x="7905620" y="4093791"/>
                <a:ext cx="1062300" cy="42090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1;p2"/>
              <p:cNvCxnSpPr>
                <a:stCxn id="15" idx="0"/>
                <a:endCxn id="16" idx="5"/>
              </p:cNvCxnSpPr>
              <p:nvPr/>
            </p:nvCxnSpPr>
            <p:spPr>
              <a:xfrm>
                <a:off x="7763819" y="4152640"/>
                <a:ext cx="315600" cy="1211400"/>
              </a:xfrm>
              <a:prstGeom prst="straightConnector1">
                <a:avLst/>
              </a:prstGeom>
              <a:noFill/>
              <a:ln w="9525" cap="flat" cmpd="sng">
                <a:solidFill>
                  <a:schemeClr val="dk2"/>
                </a:solidFill>
                <a:prstDash val="solid"/>
                <a:round/>
                <a:headEnd type="none" w="med" len="med"/>
                <a:tailEnd type="none" w="med" len="med"/>
              </a:ln>
            </p:spPr>
          </p:cxnSp>
          <p:cxnSp>
            <p:nvCxnSpPr>
              <p:cNvPr id="32" name="Google Shape;32;p2"/>
              <p:cNvCxnSpPr>
                <a:stCxn id="15" idx="7"/>
                <a:endCxn id="20" idx="2"/>
              </p:cNvCxnSpPr>
              <p:nvPr/>
            </p:nvCxnSpPr>
            <p:spPr>
              <a:xfrm flipH="1">
                <a:off x="4449703" y="4093857"/>
                <a:ext cx="3172200" cy="637800"/>
              </a:xfrm>
              <a:prstGeom prst="straightConnector1">
                <a:avLst/>
              </a:prstGeom>
              <a:noFill/>
              <a:ln w="9525" cap="flat" cmpd="sng">
                <a:solidFill>
                  <a:schemeClr val="dk2"/>
                </a:solidFill>
                <a:prstDash val="solid"/>
                <a:round/>
                <a:headEnd type="none" w="med" len="med"/>
                <a:tailEnd type="none" w="med" len="med"/>
              </a:ln>
            </p:spPr>
          </p:cxnSp>
          <p:cxnSp>
            <p:nvCxnSpPr>
              <p:cNvPr id="33" name="Google Shape;33;p2"/>
              <p:cNvCxnSpPr>
                <a:stCxn id="20" idx="1"/>
                <a:endCxn id="14" idx="5"/>
              </p:cNvCxnSpPr>
              <p:nvPr/>
            </p:nvCxnSpPr>
            <p:spPr>
              <a:xfrm>
                <a:off x="4435731" y="47655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34" name="Google Shape;34;p2"/>
              <p:cNvCxnSpPr>
                <a:stCxn id="17" idx="6"/>
                <a:endCxn id="20" idx="1"/>
              </p:cNvCxnSpPr>
              <p:nvPr/>
            </p:nvCxnSpPr>
            <p:spPr>
              <a:xfrm rot="10800000">
                <a:off x="4435765" y="47656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35" name="Google Shape;35;p2"/>
              <p:cNvCxnSpPr>
                <a:stCxn id="14" idx="4"/>
                <a:endCxn id="15" idx="0"/>
              </p:cNvCxnSpPr>
              <p:nvPr/>
            </p:nvCxnSpPr>
            <p:spPr>
              <a:xfrm rot="10800000" flipH="1">
                <a:off x="7232226" y="4152748"/>
                <a:ext cx="531600" cy="2079600"/>
              </a:xfrm>
              <a:prstGeom prst="straightConnector1">
                <a:avLst/>
              </a:prstGeom>
              <a:noFill/>
              <a:ln w="9525" cap="flat" cmpd="sng">
                <a:solidFill>
                  <a:schemeClr val="dk2"/>
                </a:solidFill>
                <a:prstDash val="solid"/>
                <a:round/>
                <a:headEnd type="none" w="med" len="med"/>
                <a:tailEnd type="none" w="med" len="med"/>
              </a:ln>
            </p:spPr>
          </p:cxnSp>
          <p:cxnSp>
            <p:nvCxnSpPr>
              <p:cNvPr id="36" name="Google Shape;36;p2"/>
              <p:cNvCxnSpPr>
                <a:stCxn id="13" idx="5"/>
                <a:endCxn id="15" idx="0"/>
              </p:cNvCxnSpPr>
              <p:nvPr/>
            </p:nvCxnSpPr>
            <p:spPr>
              <a:xfrm rot="10800000">
                <a:off x="7763967" y="4152565"/>
                <a:ext cx="1833900" cy="1188900"/>
              </a:xfrm>
              <a:prstGeom prst="straightConnector1">
                <a:avLst/>
              </a:prstGeom>
              <a:noFill/>
              <a:ln w="9525" cap="flat" cmpd="sng">
                <a:solidFill>
                  <a:schemeClr val="dk2"/>
                </a:solidFill>
                <a:prstDash val="solid"/>
                <a:round/>
                <a:headEnd type="none" w="med" len="med"/>
                <a:tailEnd type="none" w="med" len="med"/>
              </a:ln>
            </p:spPr>
          </p:cxnSp>
          <p:sp>
            <p:nvSpPr>
              <p:cNvPr id="37" name="Google Shape;37;p2"/>
              <p:cNvSpPr/>
              <p:nvPr/>
            </p:nvSpPr>
            <p:spPr>
              <a:xfrm rot="10800000">
                <a:off x="5902359" y="40694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 name="Google Shape;38;p2"/>
              <p:cNvCxnSpPr>
                <a:stCxn id="20" idx="2"/>
                <a:endCxn id="37" idx="7"/>
              </p:cNvCxnSpPr>
              <p:nvPr/>
            </p:nvCxnSpPr>
            <p:spPr>
              <a:xfrm rot="10800000" flipH="1">
                <a:off x="4449834" y="41807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39" name="Google Shape;39;p2"/>
              <p:cNvCxnSpPr>
                <a:stCxn id="37" idx="2"/>
                <a:endCxn id="15" idx="6"/>
              </p:cNvCxnSpPr>
              <p:nvPr/>
            </p:nvCxnSpPr>
            <p:spPr>
              <a:xfrm rot="10800000" flipH="1">
                <a:off x="6032859" y="3952013"/>
                <a:ext cx="1530300" cy="182700"/>
              </a:xfrm>
              <a:prstGeom prst="straightConnector1">
                <a:avLst/>
              </a:prstGeom>
              <a:noFill/>
              <a:ln w="9525" cap="flat" cmpd="sng">
                <a:solidFill>
                  <a:schemeClr val="dk2"/>
                </a:solidFill>
                <a:prstDash val="solid"/>
                <a:round/>
                <a:headEnd type="none" w="med" len="med"/>
                <a:tailEnd type="none" w="med" len="med"/>
              </a:ln>
            </p:spPr>
          </p:cxnSp>
          <p:cxnSp>
            <p:nvCxnSpPr>
              <p:cNvPr id="40" name="Google Shape;40;p2"/>
              <p:cNvCxnSpPr>
                <a:stCxn id="37" idx="0"/>
                <a:endCxn id="14" idx="4"/>
              </p:cNvCxnSpPr>
              <p:nvPr/>
            </p:nvCxnSpPr>
            <p:spPr>
              <a:xfrm>
                <a:off x="5967609" y="41999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1" name="Google Shape;41;p2"/>
              <p:cNvCxnSpPr>
                <a:stCxn id="37" idx="1"/>
                <a:endCxn id="16" idx="5"/>
              </p:cNvCxnSpPr>
              <p:nvPr/>
            </p:nvCxnSpPr>
            <p:spPr>
              <a:xfrm>
                <a:off x="6013748" y="41808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2" name="Google Shape;42;p2"/>
              <p:cNvSpPr/>
              <p:nvPr/>
            </p:nvSpPr>
            <p:spPr>
              <a:xfrm rot="10800000">
                <a:off x="8782916" y="31897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 name="Google Shape;43;p2"/>
              <p:cNvCxnSpPr>
                <a:stCxn id="15" idx="2"/>
                <a:endCxn id="42" idx="6"/>
              </p:cNvCxnSpPr>
              <p:nvPr/>
            </p:nvCxnSpPr>
            <p:spPr>
              <a:xfrm rot="10800000" flipH="1">
                <a:off x="7964519" y="3286840"/>
                <a:ext cx="818400" cy="665100"/>
              </a:xfrm>
              <a:prstGeom prst="straightConnector1">
                <a:avLst/>
              </a:prstGeom>
              <a:noFill/>
              <a:ln w="9525" cap="flat" cmpd="sng">
                <a:solidFill>
                  <a:schemeClr val="dk2"/>
                </a:solidFill>
                <a:prstDash val="solid"/>
                <a:round/>
                <a:headEnd type="none" w="med" len="med"/>
                <a:tailEnd type="none" w="med" len="med"/>
              </a:ln>
            </p:spPr>
          </p:cxnSp>
          <p:cxnSp>
            <p:nvCxnSpPr>
              <p:cNvPr id="44" name="Google Shape;44;p2"/>
              <p:cNvCxnSpPr>
                <a:stCxn id="42" idx="1"/>
                <a:endCxn id="19" idx="5"/>
              </p:cNvCxnSpPr>
              <p:nvPr/>
            </p:nvCxnSpPr>
            <p:spPr>
              <a:xfrm>
                <a:off x="8948847" y="3355675"/>
                <a:ext cx="19200" cy="1066800"/>
              </a:xfrm>
              <a:prstGeom prst="straightConnector1">
                <a:avLst/>
              </a:prstGeom>
              <a:noFill/>
              <a:ln w="9525" cap="flat" cmpd="sng">
                <a:solidFill>
                  <a:schemeClr val="dk2"/>
                </a:solidFill>
                <a:prstDash val="solid"/>
                <a:round/>
                <a:headEnd type="none" w="med" len="med"/>
                <a:tailEnd type="none" w="med" len="med"/>
              </a:ln>
            </p:spPr>
          </p:cxnSp>
        </p:grpSp>
        <p:grpSp>
          <p:nvGrpSpPr>
            <p:cNvPr id="45" name="Google Shape;45;p2"/>
            <p:cNvGrpSpPr/>
            <p:nvPr/>
          </p:nvGrpSpPr>
          <p:grpSpPr>
            <a:xfrm>
              <a:off x="-817341" y="-872068"/>
              <a:ext cx="4052739" cy="3509076"/>
              <a:chOff x="-817341" y="-872068"/>
              <a:chExt cx="4052739" cy="3509076"/>
            </a:xfrm>
          </p:grpSpPr>
          <p:sp>
            <p:nvSpPr>
              <p:cNvPr id="46" name="Google Shape;46;p2"/>
              <p:cNvSpPr/>
              <p:nvPr/>
            </p:nvSpPr>
            <p:spPr>
              <a:xfrm rot="10800000">
                <a:off x="3040998" y="322921"/>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 name="Google Shape;47;p2"/>
              <p:cNvSpPr/>
              <p:nvPr/>
            </p:nvSpPr>
            <p:spPr>
              <a:xfrm rot="10800000">
                <a:off x="-550449" y="1549860"/>
                <a:ext cx="194400" cy="194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 name="Google Shape;48;p2"/>
              <p:cNvSpPr/>
              <p:nvPr/>
            </p:nvSpPr>
            <p:spPr>
              <a:xfrm rot="10800000">
                <a:off x="-58406" y="-586660"/>
                <a:ext cx="401400" cy="401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 name="Google Shape;49;p2"/>
              <p:cNvSpPr/>
              <p:nvPr/>
            </p:nvSpPr>
            <p:spPr>
              <a:xfrm rot="10800000">
                <a:off x="374903" y="662437"/>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0" name="Google Shape;50;p2"/>
              <p:cNvSpPr/>
              <p:nvPr/>
            </p:nvSpPr>
            <p:spPr>
              <a:xfrm rot="10800000">
                <a:off x="1102390" y="1217883"/>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 name="Google Shape;51;p2"/>
              <p:cNvSpPr/>
              <p:nvPr/>
            </p:nvSpPr>
            <p:spPr>
              <a:xfrm rot="10800000">
                <a:off x="288828" y="2506508"/>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 name="Google Shape;52;p2"/>
              <p:cNvSpPr/>
              <p:nvPr/>
            </p:nvSpPr>
            <p:spPr>
              <a:xfrm rot="10800000">
                <a:off x="1455496" y="369115"/>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3" name="Google Shape;53;p2"/>
              <p:cNvSpPr/>
              <p:nvPr/>
            </p:nvSpPr>
            <p:spPr>
              <a:xfrm rot="10800000">
                <a:off x="-817341" y="534290"/>
                <a:ext cx="96300" cy="96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 name="Google Shape;54;p2"/>
              <p:cNvCxnSpPr>
                <a:stCxn id="50" idx="5"/>
                <a:endCxn id="49" idx="1"/>
              </p:cNvCxnSpPr>
              <p:nvPr/>
            </p:nvCxnSpPr>
            <p:spPr>
              <a:xfrm rot="10800000">
                <a:off x="486193" y="773886"/>
                <a:ext cx="630300" cy="458100"/>
              </a:xfrm>
              <a:prstGeom prst="straightConnector1">
                <a:avLst/>
              </a:prstGeom>
              <a:noFill/>
              <a:ln w="9525" cap="flat" cmpd="sng">
                <a:solidFill>
                  <a:schemeClr val="dk2"/>
                </a:solidFill>
                <a:prstDash val="solid"/>
                <a:round/>
                <a:headEnd type="none" w="med" len="med"/>
                <a:tailEnd type="none" w="med" len="med"/>
              </a:ln>
            </p:spPr>
          </p:cxnSp>
          <p:cxnSp>
            <p:nvCxnSpPr>
              <p:cNvPr id="55" name="Google Shape;55;p2"/>
              <p:cNvCxnSpPr>
                <a:stCxn id="51" idx="4"/>
                <a:endCxn id="49" idx="0"/>
              </p:cNvCxnSpPr>
              <p:nvPr/>
            </p:nvCxnSpPr>
            <p:spPr>
              <a:xfrm rot="10800000" flipH="1">
                <a:off x="354078" y="792908"/>
                <a:ext cx="86100" cy="1713600"/>
              </a:xfrm>
              <a:prstGeom prst="straightConnector1">
                <a:avLst/>
              </a:prstGeom>
              <a:noFill/>
              <a:ln w="9525" cap="flat" cmpd="sng">
                <a:solidFill>
                  <a:schemeClr val="dk2"/>
                </a:solidFill>
                <a:prstDash val="solid"/>
                <a:round/>
                <a:headEnd type="none" w="med" len="med"/>
                <a:tailEnd type="none" w="med" len="med"/>
              </a:ln>
            </p:spPr>
          </p:cxnSp>
          <p:cxnSp>
            <p:nvCxnSpPr>
              <p:cNvPr id="56" name="Google Shape;56;p2"/>
              <p:cNvCxnSpPr>
                <a:stCxn id="46" idx="6"/>
                <a:endCxn id="50" idx="3"/>
              </p:cNvCxnSpPr>
              <p:nvPr/>
            </p:nvCxnSpPr>
            <p:spPr>
              <a:xfrm flipH="1">
                <a:off x="1184598" y="420121"/>
                <a:ext cx="1856400" cy="811800"/>
              </a:xfrm>
              <a:prstGeom prst="straightConnector1">
                <a:avLst/>
              </a:prstGeom>
              <a:noFill/>
              <a:ln w="9525" cap="flat" cmpd="sng">
                <a:solidFill>
                  <a:schemeClr val="dk2"/>
                </a:solidFill>
                <a:prstDash val="solid"/>
                <a:round/>
                <a:headEnd type="none" w="med" len="med"/>
                <a:tailEnd type="none" w="med" len="med"/>
              </a:ln>
            </p:spPr>
          </p:cxnSp>
          <p:cxnSp>
            <p:nvCxnSpPr>
              <p:cNvPr id="57" name="Google Shape;57;p2"/>
              <p:cNvCxnSpPr>
                <a:stCxn id="50" idx="7"/>
                <a:endCxn id="51" idx="2"/>
              </p:cNvCxnSpPr>
              <p:nvPr/>
            </p:nvCxnSpPr>
            <p:spPr>
              <a:xfrm flipH="1">
                <a:off x="419293" y="1300080"/>
                <a:ext cx="697200" cy="1271700"/>
              </a:xfrm>
              <a:prstGeom prst="straightConnector1">
                <a:avLst/>
              </a:prstGeom>
              <a:noFill/>
              <a:ln w="9525" cap="flat" cmpd="sng">
                <a:solidFill>
                  <a:schemeClr val="dk2"/>
                </a:solidFill>
                <a:prstDash val="solid"/>
                <a:round/>
                <a:headEnd type="none" w="med" len="med"/>
                <a:tailEnd type="none" w="med" len="med"/>
              </a:ln>
            </p:spPr>
          </p:cxnSp>
          <p:cxnSp>
            <p:nvCxnSpPr>
              <p:cNvPr id="58" name="Google Shape;58;p2"/>
              <p:cNvCxnSpPr>
                <a:stCxn id="51" idx="6"/>
                <a:endCxn id="47" idx="1"/>
              </p:cNvCxnSpPr>
              <p:nvPr/>
            </p:nvCxnSpPr>
            <p:spPr>
              <a:xfrm rot="10800000">
                <a:off x="-384372" y="1715858"/>
                <a:ext cx="673200" cy="855900"/>
              </a:xfrm>
              <a:prstGeom prst="straightConnector1">
                <a:avLst/>
              </a:prstGeom>
              <a:noFill/>
              <a:ln w="9525" cap="flat" cmpd="sng">
                <a:solidFill>
                  <a:schemeClr val="dk2"/>
                </a:solidFill>
                <a:prstDash val="solid"/>
                <a:round/>
                <a:headEnd type="none" w="med" len="med"/>
                <a:tailEnd type="none" w="med" len="med"/>
              </a:ln>
            </p:spPr>
          </p:cxnSp>
          <p:cxnSp>
            <p:nvCxnSpPr>
              <p:cNvPr id="59" name="Google Shape;59;p2"/>
              <p:cNvCxnSpPr>
                <a:stCxn id="49" idx="7"/>
                <a:endCxn id="47" idx="3"/>
              </p:cNvCxnSpPr>
              <p:nvPr/>
            </p:nvCxnSpPr>
            <p:spPr>
              <a:xfrm flipH="1">
                <a:off x="-384486" y="773825"/>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 name="Google Shape;60;p2"/>
              <p:cNvCxnSpPr>
                <a:stCxn id="46" idx="6"/>
                <a:endCxn id="52" idx="1"/>
              </p:cNvCxnSpPr>
              <p:nvPr/>
            </p:nvCxnSpPr>
            <p:spPr>
              <a:xfrm flipH="1">
                <a:off x="1566798" y="420121"/>
                <a:ext cx="1474200" cy="60300"/>
              </a:xfrm>
              <a:prstGeom prst="straightConnector1">
                <a:avLst/>
              </a:prstGeom>
              <a:noFill/>
              <a:ln w="9525" cap="flat" cmpd="sng">
                <a:solidFill>
                  <a:schemeClr val="dk2"/>
                </a:solidFill>
                <a:prstDash val="solid"/>
                <a:round/>
                <a:headEnd type="none" w="med" len="med"/>
                <a:tailEnd type="none" w="med" len="med"/>
              </a:ln>
            </p:spPr>
          </p:cxnSp>
          <p:cxnSp>
            <p:nvCxnSpPr>
              <p:cNvPr id="61" name="Google Shape;61;p2"/>
              <p:cNvCxnSpPr>
                <a:stCxn id="52" idx="7"/>
                <a:endCxn id="49" idx="2"/>
              </p:cNvCxnSpPr>
              <p:nvPr/>
            </p:nvCxnSpPr>
            <p:spPr>
              <a:xfrm flipH="1">
                <a:off x="505308" y="480503"/>
                <a:ext cx="969300" cy="247200"/>
              </a:xfrm>
              <a:prstGeom prst="straightConnector1">
                <a:avLst/>
              </a:prstGeom>
              <a:noFill/>
              <a:ln w="9525" cap="flat" cmpd="sng">
                <a:solidFill>
                  <a:schemeClr val="dk2"/>
                </a:solidFill>
                <a:prstDash val="solid"/>
                <a:round/>
                <a:headEnd type="none" w="med" len="med"/>
                <a:tailEnd type="none" w="med" len="med"/>
              </a:ln>
            </p:spPr>
          </p:cxnSp>
          <p:cxnSp>
            <p:nvCxnSpPr>
              <p:cNvPr id="62" name="Google Shape;62;p2"/>
              <p:cNvCxnSpPr>
                <a:stCxn id="52" idx="5"/>
                <a:endCxn id="48" idx="2"/>
              </p:cNvCxnSpPr>
              <p:nvPr/>
            </p:nvCxnSpPr>
            <p:spPr>
              <a:xfrm rot="10800000">
                <a:off x="343008" y="-386074"/>
                <a:ext cx="1131600" cy="774300"/>
              </a:xfrm>
              <a:prstGeom prst="straightConnector1">
                <a:avLst/>
              </a:prstGeom>
              <a:noFill/>
              <a:ln w="9525" cap="flat" cmpd="sng">
                <a:solidFill>
                  <a:schemeClr val="dk2"/>
                </a:solidFill>
                <a:prstDash val="solid"/>
                <a:round/>
                <a:headEnd type="none" w="med" len="med"/>
                <a:tailEnd type="none" w="med" len="med"/>
              </a:ln>
            </p:spPr>
          </p:cxnSp>
          <p:cxnSp>
            <p:nvCxnSpPr>
              <p:cNvPr id="63" name="Google Shape;63;p2"/>
              <p:cNvCxnSpPr>
                <a:stCxn id="48" idx="0"/>
                <a:endCxn id="49" idx="5"/>
              </p:cNvCxnSpPr>
              <p:nvPr/>
            </p:nvCxnSpPr>
            <p:spPr>
              <a:xfrm>
                <a:off x="142294" y="-185260"/>
                <a:ext cx="251700" cy="866700"/>
              </a:xfrm>
              <a:prstGeom prst="straightConnector1">
                <a:avLst/>
              </a:prstGeom>
              <a:noFill/>
              <a:ln w="9525" cap="flat" cmpd="sng">
                <a:solidFill>
                  <a:schemeClr val="dk2"/>
                </a:solidFill>
                <a:prstDash val="solid"/>
                <a:round/>
                <a:headEnd type="none" w="med" len="med"/>
                <a:tailEnd type="none" w="med" len="med"/>
              </a:ln>
            </p:spPr>
          </p:cxnSp>
          <p:cxnSp>
            <p:nvCxnSpPr>
              <p:cNvPr id="64" name="Google Shape;64;p2"/>
              <p:cNvCxnSpPr>
                <a:stCxn id="48" idx="7"/>
                <a:endCxn id="53" idx="3"/>
              </p:cNvCxnSpPr>
              <p:nvPr/>
            </p:nvCxnSpPr>
            <p:spPr>
              <a:xfrm flipH="1">
                <a:off x="-735222" y="-244043"/>
                <a:ext cx="735600" cy="792300"/>
              </a:xfrm>
              <a:prstGeom prst="straightConnector1">
                <a:avLst/>
              </a:prstGeom>
              <a:noFill/>
              <a:ln w="9525" cap="flat" cmpd="sng">
                <a:solidFill>
                  <a:schemeClr val="dk2"/>
                </a:solidFill>
                <a:prstDash val="solid"/>
                <a:round/>
                <a:headEnd type="none" w="med" len="med"/>
                <a:tailEnd type="none" w="med" len="med"/>
              </a:ln>
            </p:spPr>
          </p:cxnSp>
          <p:cxnSp>
            <p:nvCxnSpPr>
              <p:cNvPr id="65" name="Google Shape;65;p2"/>
              <p:cNvCxnSpPr>
                <a:stCxn id="49" idx="6"/>
                <a:endCxn id="53" idx="2"/>
              </p:cNvCxnSpPr>
              <p:nvPr/>
            </p:nvCxnSpPr>
            <p:spPr>
              <a:xfrm rot="10800000">
                <a:off x="-720997" y="582487"/>
                <a:ext cx="1095900" cy="145200"/>
              </a:xfrm>
              <a:prstGeom prst="straightConnector1">
                <a:avLst/>
              </a:prstGeom>
              <a:noFill/>
              <a:ln w="9525" cap="flat" cmpd="sng">
                <a:solidFill>
                  <a:schemeClr val="dk2"/>
                </a:solidFill>
                <a:prstDash val="solid"/>
                <a:round/>
                <a:headEnd type="none" w="med" len="med"/>
                <a:tailEnd type="none" w="med" len="med"/>
              </a:ln>
            </p:spPr>
          </p:cxnSp>
          <p:cxnSp>
            <p:nvCxnSpPr>
              <p:cNvPr id="66" name="Google Shape;66;p2"/>
              <p:cNvCxnSpPr>
                <a:stCxn id="53" idx="0"/>
                <a:endCxn id="47" idx="5"/>
              </p:cNvCxnSpPr>
              <p:nvPr/>
            </p:nvCxnSpPr>
            <p:spPr>
              <a:xfrm>
                <a:off x="-769191" y="630590"/>
                <a:ext cx="247200" cy="947700"/>
              </a:xfrm>
              <a:prstGeom prst="straightConnector1">
                <a:avLst/>
              </a:prstGeom>
              <a:noFill/>
              <a:ln w="9525" cap="flat" cmpd="sng">
                <a:solidFill>
                  <a:schemeClr val="dk2"/>
                </a:solidFill>
                <a:prstDash val="solid"/>
                <a:round/>
                <a:headEnd type="none" w="med" len="med"/>
                <a:tailEnd type="none" w="med" len="med"/>
              </a:ln>
            </p:spPr>
          </p:cxnSp>
          <p:cxnSp>
            <p:nvCxnSpPr>
              <p:cNvPr id="67" name="Google Shape;67;p2"/>
              <p:cNvCxnSpPr>
                <a:stCxn id="51" idx="5"/>
                <a:endCxn id="53" idx="1"/>
              </p:cNvCxnSpPr>
              <p:nvPr/>
            </p:nvCxnSpPr>
            <p:spPr>
              <a:xfrm rot="10800000">
                <a:off x="-735161" y="616419"/>
                <a:ext cx="1043100" cy="1909200"/>
              </a:xfrm>
              <a:prstGeom prst="straightConnector1">
                <a:avLst/>
              </a:prstGeom>
              <a:noFill/>
              <a:ln w="9525" cap="flat" cmpd="sng">
                <a:solidFill>
                  <a:schemeClr val="dk2"/>
                </a:solidFill>
                <a:prstDash val="solid"/>
                <a:round/>
                <a:headEnd type="none" w="med" len="med"/>
                <a:tailEnd type="none" w="med" len="med"/>
              </a:ln>
            </p:spPr>
          </p:cxnSp>
          <p:cxnSp>
            <p:nvCxnSpPr>
              <p:cNvPr id="68" name="Google Shape;68;p2"/>
              <p:cNvCxnSpPr>
                <a:stCxn id="50" idx="6"/>
                <a:endCxn id="53" idx="1"/>
              </p:cNvCxnSpPr>
              <p:nvPr/>
            </p:nvCxnSpPr>
            <p:spPr>
              <a:xfrm rot="10800000">
                <a:off x="-735110" y="616533"/>
                <a:ext cx="1837500" cy="649500"/>
              </a:xfrm>
              <a:prstGeom prst="straightConnector1">
                <a:avLst/>
              </a:prstGeom>
              <a:noFill/>
              <a:ln w="9525" cap="flat" cmpd="sng">
                <a:solidFill>
                  <a:schemeClr val="dk2"/>
                </a:solidFill>
                <a:prstDash val="solid"/>
                <a:round/>
                <a:headEnd type="none" w="med" len="med"/>
                <a:tailEnd type="none" w="med" len="med"/>
              </a:ln>
            </p:spPr>
          </p:cxnSp>
          <p:cxnSp>
            <p:nvCxnSpPr>
              <p:cNvPr id="69" name="Google Shape;69;p2"/>
              <p:cNvCxnSpPr>
                <a:stCxn id="50" idx="4"/>
                <a:endCxn id="48" idx="1"/>
              </p:cNvCxnSpPr>
              <p:nvPr/>
            </p:nvCxnSpPr>
            <p:spPr>
              <a:xfrm rot="10800000">
                <a:off x="284140" y="-244017"/>
                <a:ext cx="866400" cy="1461900"/>
              </a:xfrm>
              <a:prstGeom prst="straightConnector1">
                <a:avLst/>
              </a:prstGeom>
              <a:noFill/>
              <a:ln w="9525" cap="flat" cmpd="sng">
                <a:solidFill>
                  <a:schemeClr val="dk2"/>
                </a:solidFill>
                <a:prstDash val="solid"/>
                <a:round/>
                <a:headEnd type="none" w="med" len="med"/>
                <a:tailEnd type="none" w="med" len="med"/>
              </a:ln>
            </p:spPr>
          </p:cxnSp>
          <p:cxnSp>
            <p:nvCxnSpPr>
              <p:cNvPr id="70" name="Google Shape;70;p2"/>
              <p:cNvCxnSpPr>
                <a:stCxn id="47" idx="4"/>
                <a:endCxn id="48" idx="7"/>
              </p:cNvCxnSpPr>
              <p:nvPr/>
            </p:nvCxnSpPr>
            <p:spPr>
              <a:xfrm rot="10800000" flipH="1">
                <a:off x="-453249" y="-244140"/>
                <a:ext cx="453600" cy="1794000"/>
              </a:xfrm>
              <a:prstGeom prst="straightConnector1">
                <a:avLst/>
              </a:prstGeom>
              <a:noFill/>
              <a:ln w="9525" cap="flat" cmpd="sng">
                <a:solidFill>
                  <a:schemeClr val="dk2"/>
                </a:solidFill>
                <a:prstDash val="solid"/>
                <a:round/>
                <a:headEnd type="none" w="med" len="med"/>
                <a:tailEnd type="none" w="med" len="med"/>
              </a:ln>
            </p:spPr>
          </p:cxnSp>
          <p:cxnSp>
            <p:nvCxnSpPr>
              <p:cNvPr id="71" name="Google Shape;71;p2"/>
              <p:cNvCxnSpPr>
                <a:stCxn id="46" idx="6"/>
                <a:endCxn id="48" idx="1"/>
              </p:cNvCxnSpPr>
              <p:nvPr/>
            </p:nvCxnSpPr>
            <p:spPr>
              <a:xfrm rot="10800000">
                <a:off x="284298" y="-244079"/>
                <a:ext cx="2756700" cy="664200"/>
              </a:xfrm>
              <a:prstGeom prst="straightConnector1">
                <a:avLst/>
              </a:prstGeom>
              <a:noFill/>
              <a:ln w="9525" cap="flat" cmpd="sng">
                <a:solidFill>
                  <a:schemeClr val="dk2"/>
                </a:solidFill>
                <a:prstDash val="solid"/>
                <a:round/>
                <a:headEnd type="none" w="med" len="med"/>
                <a:tailEnd type="none" w="med" len="med"/>
              </a:ln>
            </p:spPr>
          </p:cxnSp>
          <p:sp>
            <p:nvSpPr>
              <p:cNvPr id="72" name="Google Shape;72;p2"/>
              <p:cNvSpPr/>
              <p:nvPr/>
            </p:nvSpPr>
            <p:spPr>
              <a:xfrm rot="10800000">
                <a:off x="-769166" y="-840100"/>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 name="Google Shape;73;p2"/>
              <p:cNvCxnSpPr>
                <a:stCxn id="53" idx="4"/>
                <a:endCxn id="72" idx="7"/>
              </p:cNvCxnSpPr>
              <p:nvPr/>
            </p:nvCxnSpPr>
            <p:spPr>
              <a:xfrm rot="10800000" flipH="1">
                <a:off x="-769191" y="-728710"/>
                <a:ext cx="19200" cy="1263000"/>
              </a:xfrm>
              <a:prstGeom prst="straightConnector1">
                <a:avLst/>
              </a:prstGeom>
              <a:noFill/>
              <a:ln w="9525" cap="flat" cmpd="sng">
                <a:solidFill>
                  <a:schemeClr val="dk2"/>
                </a:solidFill>
                <a:prstDash val="solid"/>
                <a:round/>
                <a:headEnd type="none" w="med" len="med"/>
                <a:tailEnd type="none" w="med" len="med"/>
              </a:ln>
            </p:spPr>
          </p:cxnSp>
          <p:cxnSp>
            <p:nvCxnSpPr>
              <p:cNvPr id="74" name="Google Shape;74;p2"/>
              <p:cNvCxnSpPr>
                <a:stCxn id="72" idx="2"/>
                <a:endCxn id="48" idx="5"/>
              </p:cNvCxnSpPr>
              <p:nvPr/>
            </p:nvCxnSpPr>
            <p:spPr>
              <a:xfrm>
                <a:off x="-638666" y="-774850"/>
                <a:ext cx="639000" cy="246900"/>
              </a:xfrm>
              <a:prstGeom prst="straightConnector1">
                <a:avLst/>
              </a:prstGeom>
              <a:noFill/>
              <a:ln w="9525" cap="flat" cmpd="sng">
                <a:solidFill>
                  <a:schemeClr val="dk2"/>
                </a:solidFill>
                <a:prstDash val="solid"/>
                <a:round/>
                <a:headEnd type="none" w="med" len="med"/>
                <a:tailEnd type="none" w="med" len="med"/>
              </a:ln>
            </p:spPr>
          </p:cxnSp>
          <p:cxnSp>
            <p:nvCxnSpPr>
              <p:cNvPr id="75" name="Google Shape;75;p2"/>
              <p:cNvCxnSpPr>
                <a:stCxn id="72" idx="0"/>
                <a:endCxn id="47" idx="4"/>
              </p:cNvCxnSpPr>
              <p:nvPr/>
            </p:nvCxnSpPr>
            <p:spPr>
              <a:xfrm>
                <a:off x="-703916" y="-709600"/>
                <a:ext cx="250800" cy="2259600"/>
              </a:xfrm>
              <a:prstGeom prst="straightConnector1">
                <a:avLst/>
              </a:prstGeom>
              <a:noFill/>
              <a:ln w="9525" cap="flat" cmpd="sng">
                <a:solidFill>
                  <a:schemeClr val="dk2"/>
                </a:solidFill>
                <a:prstDash val="solid"/>
                <a:round/>
                <a:headEnd type="none" w="med" len="med"/>
                <a:tailEnd type="none" w="med" len="med"/>
              </a:ln>
            </p:spPr>
          </p:cxnSp>
          <p:cxnSp>
            <p:nvCxnSpPr>
              <p:cNvPr id="76" name="Google Shape;76;p2"/>
              <p:cNvCxnSpPr>
                <a:stCxn id="72" idx="1"/>
                <a:endCxn id="49" idx="5"/>
              </p:cNvCxnSpPr>
              <p:nvPr/>
            </p:nvCxnSpPr>
            <p:spPr>
              <a:xfrm>
                <a:off x="-657777" y="-728711"/>
                <a:ext cx="1051800" cy="1410300"/>
              </a:xfrm>
              <a:prstGeom prst="straightConnector1">
                <a:avLst/>
              </a:prstGeom>
              <a:noFill/>
              <a:ln w="9525" cap="flat" cmpd="sng">
                <a:solidFill>
                  <a:schemeClr val="dk2"/>
                </a:solidFill>
                <a:prstDash val="solid"/>
                <a:round/>
                <a:headEnd type="none" w="med" len="med"/>
                <a:tailEnd type="none" w="med" len="med"/>
              </a:ln>
            </p:spPr>
          </p:cxnSp>
          <p:sp>
            <p:nvSpPr>
              <p:cNvPr id="77" name="Google Shape;77;p2"/>
              <p:cNvSpPr/>
              <p:nvPr/>
            </p:nvSpPr>
            <p:spPr>
              <a:xfrm rot="10800000">
                <a:off x="374866" y="-872068"/>
                <a:ext cx="194400" cy="19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8" name="Google Shape;78;p2"/>
              <p:cNvCxnSpPr>
                <a:stCxn id="72" idx="2"/>
                <a:endCxn id="77" idx="6"/>
              </p:cNvCxnSpPr>
              <p:nvPr/>
            </p:nvCxnSpPr>
            <p:spPr>
              <a:xfrm>
                <a:off x="-638666" y="-774850"/>
                <a:ext cx="1013400" cy="0"/>
              </a:xfrm>
              <a:prstGeom prst="straightConnector1">
                <a:avLst/>
              </a:prstGeom>
              <a:noFill/>
              <a:ln w="9525" cap="flat" cmpd="sng">
                <a:solidFill>
                  <a:schemeClr val="dk2"/>
                </a:solidFill>
                <a:prstDash val="solid"/>
                <a:round/>
                <a:headEnd type="none" w="med" len="med"/>
                <a:tailEnd type="none" w="med" len="med"/>
              </a:ln>
            </p:spPr>
          </p:cxnSp>
          <p:cxnSp>
            <p:nvCxnSpPr>
              <p:cNvPr id="79" name="Google Shape;79;p2"/>
              <p:cNvCxnSpPr>
                <a:stCxn id="77" idx="1"/>
                <a:endCxn id="52" idx="5"/>
              </p:cNvCxnSpPr>
              <p:nvPr/>
            </p:nvCxnSpPr>
            <p:spPr>
              <a:xfrm>
                <a:off x="540797" y="-706138"/>
                <a:ext cx="933900" cy="10944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1"/>
        <p:cNvGrpSpPr/>
        <p:nvPr/>
      </p:nvGrpSpPr>
      <p:grpSpPr>
        <a:xfrm>
          <a:off x="0" y="0"/>
          <a:ext cx="0" cy="0"/>
          <a:chOff x="0" y="0"/>
          <a:chExt cx="0" cy="0"/>
        </a:xfrm>
      </p:grpSpPr>
      <p:sp>
        <p:nvSpPr>
          <p:cNvPr id="552" name="Google Shape;552;p11"/>
          <p:cNvSpPr txBox="1">
            <a:spLocks noGrp="1"/>
          </p:cNvSpPr>
          <p:nvPr>
            <p:ph type="title" hasCustomPrompt="1"/>
          </p:nvPr>
        </p:nvSpPr>
        <p:spPr>
          <a:xfrm>
            <a:off x="1284000" y="1714512"/>
            <a:ext cx="6576000" cy="1207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3" name="Google Shape;553;p11"/>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554" name="Google Shape;554;p11"/>
          <p:cNvGrpSpPr/>
          <p:nvPr/>
        </p:nvGrpSpPr>
        <p:grpSpPr>
          <a:xfrm>
            <a:off x="-1196147" y="-548842"/>
            <a:ext cx="13880920" cy="6874700"/>
            <a:chOff x="-1196147" y="-548842"/>
            <a:chExt cx="13880920" cy="6874700"/>
          </a:xfrm>
        </p:grpSpPr>
        <p:grpSp>
          <p:nvGrpSpPr>
            <p:cNvPr id="555" name="Google Shape;555;p11"/>
            <p:cNvGrpSpPr/>
            <p:nvPr/>
          </p:nvGrpSpPr>
          <p:grpSpPr>
            <a:xfrm>
              <a:off x="-1196147" y="-548842"/>
              <a:ext cx="3657841" cy="4417628"/>
              <a:chOff x="-1196147" y="-548842"/>
              <a:chExt cx="3657841" cy="4417628"/>
            </a:xfrm>
          </p:grpSpPr>
          <p:sp>
            <p:nvSpPr>
              <p:cNvPr id="556" name="Google Shape;556;p1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7" name="Google Shape;557;p1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8" name="Google Shape;558;p1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9" name="Google Shape;559;p1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0" name="Google Shape;560;p1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1" name="Google Shape;561;p1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2" name="Google Shape;562;p1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3" name="Google Shape;563;p1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64" name="Google Shape;564;p11"/>
              <p:cNvCxnSpPr>
                <a:stCxn id="560" idx="5"/>
                <a:endCxn id="55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11"/>
              <p:cNvCxnSpPr>
                <a:stCxn id="561" idx="4"/>
                <a:endCxn id="55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11"/>
              <p:cNvCxnSpPr>
                <a:stCxn id="556" idx="6"/>
                <a:endCxn id="56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11"/>
              <p:cNvCxnSpPr>
                <a:stCxn id="560" idx="7"/>
                <a:endCxn id="56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568" name="Google Shape;568;p11"/>
              <p:cNvCxnSpPr>
                <a:stCxn id="561" idx="6"/>
                <a:endCxn id="55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569" name="Google Shape;569;p11"/>
              <p:cNvCxnSpPr>
                <a:stCxn id="559" idx="7"/>
                <a:endCxn id="55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570" name="Google Shape;570;p11"/>
              <p:cNvCxnSpPr>
                <a:stCxn id="556" idx="6"/>
                <a:endCxn id="56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571" name="Google Shape;571;p11"/>
              <p:cNvCxnSpPr>
                <a:stCxn id="562" idx="6"/>
                <a:endCxn id="55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572" name="Google Shape;572;p11"/>
              <p:cNvCxnSpPr>
                <a:stCxn id="562" idx="6"/>
                <a:endCxn id="55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573" name="Google Shape;573;p11"/>
              <p:cNvCxnSpPr>
                <a:stCxn id="558" idx="7"/>
                <a:endCxn id="56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574" name="Google Shape;574;p11"/>
              <p:cNvCxnSpPr>
                <a:stCxn id="559" idx="6"/>
                <a:endCxn id="56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575" name="Google Shape;575;p11"/>
              <p:cNvCxnSpPr>
                <a:stCxn id="563" idx="0"/>
                <a:endCxn id="55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11"/>
              <p:cNvCxnSpPr>
                <a:stCxn id="561" idx="5"/>
                <a:endCxn id="56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577" name="Google Shape;577;p11"/>
              <p:cNvCxnSpPr>
                <a:stCxn id="560" idx="6"/>
                <a:endCxn id="56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578" name="Google Shape;578;p11"/>
              <p:cNvCxnSpPr>
                <a:stCxn id="560" idx="4"/>
                <a:endCxn id="55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579" name="Google Shape;579;p1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0" name="Google Shape;580;p11"/>
              <p:cNvCxnSpPr>
                <a:stCxn id="563" idx="4"/>
                <a:endCxn id="57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581" name="Google Shape;581;p11"/>
              <p:cNvCxnSpPr>
                <a:stCxn id="579" idx="1"/>
                <a:endCxn id="55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11"/>
              <p:cNvCxnSpPr>
                <a:stCxn id="579" idx="1"/>
                <a:endCxn id="55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583" name="Google Shape;583;p1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4" name="Google Shape;584;p11"/>
              <p:cNvCxnSpPr>
                <a:stCxn id="561" idx="0"/>
                <a:endCxn id="58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585" name="Google Shape;585;p11"/>
              <p:cNvCxnSpPr>
                <a:stCxn id="557" idx="0"/>
                <a:endCxn id="58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586" name="Google Shape;586;p11"/>
            <p:cNvGrpSpPr/>
            <p:nvPr/>
          </p:nvGrpSpPr>
          <p:grpSpPr>
            <a:xfrm>
              <a:off x="6988759" y="2308882"/>
              <a:ext cx="5696014" cy="4016976"/>
              <a:chOff x="6988759" y="2308882"/>
              <a:chExt cx="5696014" cy="4016976"/>
            </a:xfrm>
          </p:grpSpPr>
          <p:sp>
            <p:nvSpPr>
              <p:cNvPr id="587" name="Google Shape;587;p1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8" name="Google Shape;588;p1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9" name="Google Shape;589;p1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0" name="Google Shape;590;p1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1" name="Google Shape;591;p1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2" name="Google Shape;592;p11"/>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3" name="Google Shape;593;p1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4" name="Google Shape;594;p1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95" name="Google Shape;595;p11"/>
              <p:cNvCxnSpPr>
                <a:stCxn id="591" idx="5"/>
                <a:endCxn id="59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596" name="Google Shape;596;p11"/>
              <p:cNvCxnSpPr>
                <a:stCxn id="592" idx="4"/>
                <a:endCxn id="59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597" name="Google Shape;597;p11"/>
              <p:cNvCxnSpPr>
                <a:stCxn id="587" idx="6"/>
                <a:endCxn id="59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11"/>
              <p:cNvCxnSpPr>
                <a:stCxn id="587" idx="0"/>
                <a:endCxn id="59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599" name="Google Shape;599;p11"/>
              <p:cNvCxnSpPr>
                <a:stCxn id="591" idx="7"/>
                <a:endCxn id="59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600" name="Google Shape;600;p11"/>
              <p:cNvCxnSpPr>
                <a:stCxn id="592" idx="6"/>
                <a:endCxn id="58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601" name="Google Shape;601;p11"/>
              <p:cNvCxnSpPr>
                <a:stCxn id="590" idx="7"/>
                <a:endCxn id="58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2" name="Google Shape;602;p11"/>
              <p:cNvCxnSpPr>
                <a:stCxn id="587" idx="5"/>
                <a:endCxn id="59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603" name="Google Shape;603;p11"/>
              <p:cNvCxnSpPr>
                <a:stCxn id="593" idx="7"/>
                <a:endCxn id="59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11"/>
              <p:cNvCxnSpPr>
                <a:stCxn id="593" idx="7"/>
                <a:endCxn id="58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605" name="Google Shape;605;p11"/>
              <p:cNvCxnSpPr>
                <a:stCxn id="589" idx="0"/>
                <a:endCxn id="59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606" name="Google Shape;606;p11"/>
              <p:cNvCxnSpPr>
                <a:stCxn id="594" idx="1"/>
                <a:endCxn id="58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607" name="Google Shape;607;p11"/>
              <p:cNvCxnSpPr>
                <a:stCxn id="591" idx="6"/>
                <a:endCxn id="59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11"/>
              <p:cNvCxnSpPr>
                <a:stCxn id="588" idx="4"/>
                <a:endCxn id="58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1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0" name="Google Shape;610;p11"/>
              <p:cNvCxnSpPr>
                <a:stCxn id="594" idx="2"/>
                <a:endCxn id="609"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611" name="Google Shape;611;p11"/>
              <p:cNvCxnSpPr>
                <a:stCxn id="609" idx="2"/>
                <a:endCxn id="58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11"/>
              <p:cNvCxnSpPr>
                <a:stCxn id="609" idx="0"/>
                <a:endCxn id="58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613" name="Google Shape;613;p11"/>
              <p:cNvCxnSpPr>
                <a:stCxn id="609" idx="1"/>
                <a:endCxn id="59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614" name="Google Shape;614;p1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5" name="Google Shape;615;p11"/>
              <p:cNvCxnSpPr>
                <a:stCxn id="589" idx="3"/>
                <a:endCxn id="61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616" name="Google Shape;616;p11"/>
              <p:cNvCxnSpPr>
                <a:stCxn id="614" idx="0"/>
                <a:endCxn id="59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617" name="Google Shape;617;p1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8" name="Google Shape;618;p11"/>
              <p:cNvCxnSpPr>
                <a:stCxn id="587" idx="6"/>
                <a:endCxn id="61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619" name="Google Shape;619;p11"/>
              <p:cNvCxnSpPr>
                <a:stCxn id="593" idx="0"/>
                <a:endCxn id="61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620" name="Google Shape;620;p11"/>
              <p:cNvCxnSpPr>
                <a:stCxn id="617" idx="6"/>
                <a:endCxn id="59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621" name="Google Shape;621;p1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2" name="Google Shape;622;p11"/>
              <p:cNvCxnSpPr>
                <a:stCxn id="614" idx="5"/>
                <a:endCxn id="62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623" name="Google Shape;623;p11"/>
              <p:cNvCxnSpPr>
                <a:stCxn id="621" idx="7"/>
                <a:endCxn id="58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624" name="Google Shape;624;p1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5" name="Google Shape;625;p11"/>
              <p:cNvCxnSpPr>
                <a:stCxn id="614" idx="0"/>
                <a:endCxn id="62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626" name="Google Shape;626;p11"/>
              <p:cNvCxnSpPr>
                <a:stCxn id="624" idx="1"/>
                <a:endCxn id="59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627" name="Google Shape;627;p11"/>
              <p:cNvCxnSpPr>
                <a:stCxn id="624" idx="6"/>
                <a:endCxn id="58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2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629"/>
        <p:cNvGrpSpPr/>
        <p:nvPr/>
      </p:nvGrpSpPr>
      <p:grpSpPr>
        <a:xfrm>
          <a:off x="0" y="0"/>
          <a:ext cx="0" cy="0"/>
          <a:chOff x="0" y="0"/>
          <a:chExt cx="0" cy="0"/>
        </a:xfrm>
      </p:grpSpPr>
      <p:sp>
        <p:nvSpPr>
          <p:cNvPr id="630" name="Google Shape;630;p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631" name="Google Shape;631;p13"/>
          <p:cNvGrpSpPr/>
          <p:nvPr/>
        </p:nvGrpSpPr>
        <p:grpSpPr>
          <a:xfrm>
            <a:off x="119288" y="163238"/>
            <a:ext cx="8837200" cy="4388712"/>
            <a:chOff x="119288" y="163238"/>
            <a:chExt cx="8837200" cy="4388712"/>
          </a:xfrm>
        </p:grpSpPr>
        <p:grpSp>
          <p:nvGrpSpPr>
            <p:cNvPr id="632" name="Google Shape;632;p13"/>
            <p:cNvGrpSpPr/>
            <p:nvPr/>
          </p:nvGrpSpPr>
          <p:grpSpPr>
            <a:xfrm rot="10800000" flipH="1">
              <a:off x="8658213" y="4229275"/>
              <a:ext cx="298275" cy="322675"/>
              <a:chOff x="8667225" y="681525"/>
              <a:chExt cx="298275" cy="322675"/>
            </a:xfrm>
          </p:grpSpPr>
          <p:sp>
            <p:nvSpPr>
              <p:cNvPr id="633" name="Google Shape;633;p1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4" name="Google Shape;634;p13"/>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5" name="Google Shape;635;p1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36" name="Google Shape;636;p13"/>
            <p:cNvGrpSpPr/>
            <p:nvPr/>
          </p:nvGrpSpPr>
          <p:grpSpPr>
            <a:xfrm rot="10800000" flipH="1">
              <a:off x="119288" y="163238"/>
              <a:ext cx="406275" cy="563575"/>
              <a:chOff x="140150" y="4340075"/>
              <a:chExt cx="406275" cy="563575"/>
            </a:xfrm>
          </p:grpSpPr>
          <p:sp>
            <p:nvSpPr>
              <p:cNvPr id="637" name="Google Shape;637;p13"/>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8" name="Google Shape;638;p1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9" name="Google Shape;639;p1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0" name="Google Shape;640;p1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641" name="Google Shape;641;p13"/>
          <p:cNvGrpSpPr/>
          <p:nvPr/>
        </p:nvGrpSpPr>
        <p:grpSpPr>
          <a:xfrm>
            <a:off x="-989788" y="-671217"/>
            <a:ext cx="10544675" cy="8105803"/>
            <a:chOff x="-989788" y="-671217"/>
            <a:chExt cx="10544675" cy="8105803"/>
          </a:xfrm>
        </p:grpSpPr>
        <p:grpSp>
          <p:nvGrpSpPr>
            <p:cNvPr id="642" name="Google Shape;642;p13"/>
            <p:cNvGrpSpPr/>
            <p:nvPr/>
          </p:nvGrpSpPr>
          <p:grpSpPr>
            <a:xfrm flipH="1">
              <a:off x="6491263" y="-671217"/>
              <a:ext cx="3063625" cy="3321711"/>
              <a:chOff x="-460575" y="-671217"/>
              <a:chExt cx="3063625" cy="3321711"/>
            </a:xfrm>
          </p:grpSpPr>
          <p:cxnSp>
            <p:nvCxnSpPr>
              <p:cNvPr id="643" name="Google Shape;643;p13"/>
              <p:cNvCxnSpPr>
                <a:stCxn id="644" idx="6"/>
                <a:endCxn id="64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645" name="Google Shape;645;p13"/>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13"/>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13"/>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13"/>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13"/>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50" name="Google Shape;650;p13"/>
              <p:cNvCxnSpPr>
                <a:stCxn id="649" idx="4"/>
                <a:endCxn id="647"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651" name="Google Shape;651;p13"/>
              <p:cNvCxnSpPr>
                <a:stCxn id="648" idx="4"/>
                <a:endCxn id="64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652" name="Google Shape;652;p13"/>
              <p:cNvCxnSpPr>
                <a:stCxn id="648" idx="5"/>
                <a:endCxn id="649"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653" name="Google Shape;653;p13"/>
              <p:cNvCxnSpPr>
                <a:stCxn id="648" idx="0"/>
                <a:endCxn id="64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654" name="Google Shape;654;p13"/>
              <p:cNvCxnSpPr>
                <a:stCxn id="648" idx="7"/>
                <a:endCxn id="64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655" name="Google Shape;655;p13"/>
              <p:cNvCxnSpPr>
                <a:stCxn id="646" idx="5"/>
                <a:endCxn id="64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656" name="Google Shape;656;p13"/>
              <p:cNvCxnSpPr>
                <a:stCxn id="646" idx="6"/>
                <a:endCxn id="64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657" name="Google Shape;657;p13"/>
              <p:cNvCxnSpPr>
                <a:stCxn id="658" idx="1"/>
                <a:endCxn id="64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659" name="Google Shape;659;p13"/>
              <p:cNvCxnSpPr>
                <a:stCxn id="649" idx="0"/>
                <a:endCxn id="644"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660" name="Google Shape;660;p13"/>
              <p:cNvCxnSpPr>
                <a:stCxn id="649" idx="0"/>
                <a:endCxn id="658"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661" name="Google Shape;661;p13"/>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2" name="Google Shape;662;p13"/>
              <p:cNvCxnSpPr>
                <a:stCxn id="646" idx="5"/>
                <a:endCxn id="66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663" name="Google Shape;663;p13"/>
              <p:cNvCxnSpPr>
                <a:stCxn id="658" idx="7"/>
                <a:endCxn id="66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664" name="Google Shape;664;p13"/>
              <p:cNvCxnSpPr>
                <a:stCxn id="661" idx="6"/>
                <a:endCxn id="64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665" name="Google Shape;665;p13"/>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6" name="Google Shape;666;p13"/>
              <p:cNvCxnSpPr>
                <a:stCxn id="665" idx="0"/>
                <a:endCxn id="64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667" name="Google Shape;667;p13"/>
              <p:cNvCxnSpPr>
                <a:stCxn id="665" idx="6"/>
                <a:endCxn id="64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668" name="Google Shape;668;p13"/>
              <p:cNvCxnSpPr>
                <a:stCxn id="665" idx="5"/>
                <a:endCxn id="64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669" name="Google Shape;669;p13"/>
              <p:cNvCxnSpPr>
                <a:stCxn id="665" idx="5"/>
                <a:endCxn id="64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658" name="Google Shape;658;p13"/>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4" name="Google Shape;644;p13"/>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70" name="Google Shape;670;p13"/>
            <p:cNvGrpSpPr/>
            <p:nvPr/>
          </p:nvGrpSpPr>
          <p:grpSpPr>
            <a:xfrm rot="459949">
              <a:off x="-831023" y="4514858"/>
              <a:ext cx="4123087" cy="2656599"/>
              <a:chOff x="720013" y="4544655"/>
              <a:chExt cx="4122933" cy="2656500"/>
            </a:xfrm>
          </p:grpSpPr>
          <p:sp>
            <p:nvSpPr>
              <p:cNvPr id="671" name="Google Shape;671;p13"/>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2" name="Google Shape;672;p13"/>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3" name="Google Shape;673;p13"/>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4" name="Google Shape;674;p13"/>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5" name="Google Shape;675;p13"/>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6" name="Google Shape;676;p13"/>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7" name="Google Shape;677;p13"/>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8" name="Google Shape;678;p13"/>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79" name="Google Shape;679;p13"/>
              <p:cNvCxnSpPr>
                <a:stCxn id="675" idx="5"/>
                <a:endCxn id="674" idx="1"/>
              </p:cNvCxnSpPr>
              <p:nvPr/>
            </p:nvCxnSpPr>
            <p:spPr>
              <a:xfrm rot="10340870">
                <a:off x="3060066" y="6057182"/>
                <a:ext cx="335689" cy="845161"/>
              </a:xfrm>
              <a:prstGeom prst="straightConnector1">
                <a:avLst/>
              </a:prstGeom>
              <a:noFill/>
              <a:ln w="9525" cap="flat" cmpd="sng">
                <a:solidFill>
                  <a:schemeClr val="dk2"/>
                </a:solidFill>
                <a:prstDash val="solid"/>
                <a:round/>
                <a:headEnd type="none" w="med" len="med"/>
                <a:tailEnd type="none" w="med" len="med"/>
              </a:ln>
            </p:spPr>
          </p:cxnSp>
          <p:cxnSp>
            <p:nvCxnSpPr>
              <p:cNvPr id="680" name="Google Shape;680;p13"/>
              <p:cNvCxnSpPr>
                <a:stCxn id="676" idx="4"/>
                <a:endCxn id="674" idx="7"/>
              </p:cNvCxnSpPr>
              <p:nvPr/>
            </p:nvCxnSpPr>
            <p:spPr>
              <a:xfrm rot="-459755">
                <a:off x="1865221" y="6103386"/>
                <a:ext cx="1086704" cy="28766"/>
              </a:xfrm>
              <a:prstGeom prst="straightConnector1">
                <a:avLst/>
              </a:prstGeom>
              <a:noFill/>
              <a:ln w="9525" cap="flat" cmpd="sng">
                <a:solidFill>
                  <a:schemeClr val="dk2"/>
                </a:solidFill>
                <a:prstDash val="solid"/>
                <a:round/>
                <a:headEnd type="none" w="med" len="med"/>
                <a:tailEnd type="none" w="med" len="med"/>
              </a:ln>
            </p:spPr>
          </p:cxnSp>
          <p:cxnSp>
            <p:nvCxnSpPr>
              <p:cNvPr id="681" name="Google Shape;681;p13"/>
              <p:cNvCxnSpPr>
                <a:stCxn id="671" idx="0"/>
                <a:endCxn id="675" idx="3"/>
              </p:cNvCxnSpPr>
              <p:nvPr/>
            </p:nvCxnSpPr>
            <p:spPr>
              <a:xfrm rot="-459979" flipH="1">
                <a:off x="3359205" y="4907332"/>
                <a:ext cx="1362781" cy="1904031"/>
              </a:xfrm>
              <a:prstGeom prst="straightConnector1">
                <a:avLst/>
              </a:prstGeom>
              <a:noFill/>
              <a:ln w="9525" cap="flat" cmpd="sng">
                <a:solidFill>
                  <a:schemeClr val="dk2"/>
                </a:solidFill>
                <a:prstDash val="solid"/>
                <a:round/>
                <a:headEnd type="none" w="med" len="med"/>
                <a:tailEnd type="none" w="med" len="med"/>
              </a:ln>
            </p:spPr>
          </p:cxnSp>
          <p:cxnSp>
            <p:nvCxnSpPr>
              <p:cNvPr id="682" name="Google Shape;682;p13"/>
              <p:cNvCxnSpPr>
                <a:stCxn id="675" idx="7"/>
                <a:endCxn id="676" idx="2"/>
              </p:cNvCxnSpPr>
              <p:nvPr/>
            </p:nvCxnSpPr>
            <p:spPr>
              <a:xfrm rot="10340005">
                <a:off x="1943581" y="6132795"/>
                <a:ext cx="1436945" cy="884790"/>
              </a:xfrm>
              <a:prstGeom prst="straightConnector1">
                <a:avLst/>
              </a:prstGeom>
              <a:noFill/>
              <a:ln w="9525" cap="flat" cmpd="sng">
                <a:solidFill>
                  <a:schemeClr val="dk2"/>
                </a:solidFill>
                <a:prstDash val="solid"/>
                <a:round/>
                <a:headEnd type="none" w="med" len="med"/>
                <a:tailEnd type="none" w="med" len="med"/>
              </a:ln>
            </p:spPr>
          </p:cxnSp>
          <p:cxnSp>
            <p:nvCxnSpPr>
              <p:cNvPr id="683" name="Google Shape;683;p13"/>
              <p:cNvCxnSpPr>
                <a:stCxn id="676" idx="6"/>
                <a:endCxn id="672" idx="1"/>
              </p:cNvCxnSpPr>
              <p:nvPr/>
            </p:nvCxnSpPr>
            <p:spPr>
              <a:xfrm rot="10342167" flipH="1">
                <a:off x="1735733" y="5068157"/>
                <a:ext cx="189781" cy="1123022"/>
              </a:xfrm>
              <a:prstGeom prst="straightConnector1">
                <a:avLst/>
              </a:prstGeom>
              <a:noFill/>
              <a:ln w="9525" cap="flat" cmpd="sng">
                <a:solidFill>
                  <a:schemeClr val="dk2"/>
                </a:solidFill>
                <a:prstDash val="solid"/>
                <a:round/>
                <a:headEnd type="none" w="med" len="med"/>
                <a:tailEnd type="none" w="med" len="med"/>
              </a:ln>
            </p:spPr>
          </p:cxnSp>
          <p:cxnSp>
            <p:nvCxnSpPr>
              <p:cNvPr id="684" name="Google Shape;684;p13"/>
              <p:cNvCxnSpPr>
                <a:stCxn id="674" idx="5"/>
                <a:endCxn id="672" idx="1"/>
              </p:cNvCxnSpPr>
              <p:nvPr/>
            </p:nvCxnSpPr>
            <p:spPr>
              <a:xfrm rot="10340111">
                <a:off x="1917642" y="4989902"/>
                <a:ext cx="987422" cy="1083988"/>
              </a:xfrm>
              <a:prstGeom prst="straightConnector1">
                <a:avLst/>
              </a:prstGeom>
              <a:noFill/>
              <a:ln w="9525" cap="flat" cmpd="sng">
                <a:solidFill>
                  <a:schemeClr val="dk2"/>
                </a:solidFill>
                <a:prstDash val="solid"/>
                <a:round/>
                <a:headEnd type="none" w="med" len="med"/>
                <a:tailEnd type="none" w="med" len="med"/>
              </a:ln>
            </p:spPr>
          </p:cxnSp>
          <p:cxnSp>
            <p:nvCxnSpPr>
              <p:cNvPr id="685" name="Google Shape;685;p13"/>
              <p:cNvCxnSpPr>
                <a:stCxn id="671" idx="6"/>
                <a:endCxn id="677" idx="3"/>
              </p:cNvCxnSpPr>
              <p:nvPr/>
            </p:nvCxnSpPr>
            <p:spPr>
              <a:xfrm rot="10340667">
                <a:off x="3820904" y="4643394"/>
                <a:ext cx="727383" cy="146206"/>
              </a:xfrm>
              <a:prstGeom prst="straightConnector1">
                <a:avLst/>
              </a:prstGeom>
              <a:noFill/>
              <a:ln w="9525" cap="flat" cmpd="sng">
                <a:solidFill>
                  <a:schemeClr val="dk2"/>
                </a:solidFill>
                <a:prstDash val="solid"/>
                <a:round/>
                <a:headEnd type="none" w="med" len="med"/>
                <a:tailEnd type="none" w="med" len="med"/>
              </a:ln>
            </p:spPr>
          </p:cxnSp>
          <p:cxnSp>
            <p:nvCxnSpPr>
              <p:cNvPr id="686" name="Google Shape;686;p13"/>
              <p:cNvCxnSpPr>
                <a:stCxn id="671" idx="7"/>
                <a:endCxn id="674" idx="3"/>
              </p:cNvCxnSpPr>
              <p:nvPr/>
            </p:nvCxnSpPr>
            <p:spPr>
              <a:xfrm rot="-459621" flipH="1">
                <a:off x="2953399" y="4896950"/>
                <a:ext cx="1676663" cy="1022849"/>
              </a:xfrm>
              <a:prstGeom prst="straightConnector1">
                <a:avLst/>
              </a:prstGeom>
              <a:noFill/>
              <a:ln w="9525" cap="flat" cmpd="sng">
                <a:solidFill>
                  <a:schemeClr val="dk2"/>
                </a:solidFill>
                <a:prstDash val="solid"/>
                <a:round/>
                <a:headEnd type="none" w="med" len="med"/>
                <a:tailEnd type="none" w="med" len="med"/>
              </a:ln>
            </p:spPr>
          </p:cxnSp>
          <p:cxnSp>
            <p:nvCxnSpPr>
              <p:cNvPr id="687" name="Google Shape;687;p13"/>
              <p:cNvCxnSpPr>
                <a:stCxn id="677" idx="7"/>
                <a:endCxn id="673" idx="3"/>
              </p:cNvCxnSpPr>
              <p:nvPr/>
            </p:nvCxnSpPr>
            <p:spPr>
              <a:xfrm rot="-458883" flipH="1">
                <a:off x="3256947" y="4756715"/>
                <a:ext cx="489151" cy="146206"/>
              </a:xfrm>
              <a:prstGeom prst="straightConnector1">
                <a:avLst/>
              </a:prstGeom>
              <a:noFill/>
              <a:ln w="9525" cap="flat" cmpd="sng">
                <a:solidFill>
                  <a:schemeClr val="dk2"/>
                </a:solidFill>
                <a:prstDash val="solid"/>
                <a:round/>
                <a:headEnd type="none" w="med" len="med"/>
                <a:tailEnd type="none" w="med" len="med"/>
              </a:ln>
            </p:spPr>
          </p:cxnSp>
          <p:cxnSp>
            <p:nvCxnSpPr>
              <p:cNvPr id="688" name="Google Shape;688;p13"/>
              <p:cNvCxnSpPr>
                <a:stCxn id="673" idx="0"/>
                <a:endCxn id="674" idx="5"/>
              </p:cNvCxnSpPr>
              <p:nvPr/>
            </p:nvCxnSpPr>
            <p:spPr>
              <a:xfrm rot="-457956" flipH="1">
                <a:off x="2913686" y="5119069"/>
                <a:ext cx="239421" cy="872103"/>
              </a:xfrm>
              <a:prstGeom prst="straightConnector1">
                <a:avLst/>
              </a:prstGeom>
              <a:noFill/>
              <a:ln w="9525" cap="flat" cmpd="sng">
                <a:solidFill>
                  <a:schemeClr val="dk2"/>
                </a:solidFill>
                <a:prstDash val="solid"/>
                <a:round/>
                <a:headEnd type="none" w="med" len="med"/>
                <a:tailEnd type="none" w="med" len="med"/>
              </a:ln>
            </p:spPr>
          </p:cxnSp>
          <p:cxnSp>
            <p:nvCxnSpPr>
              <p:cNvPr id="689" name="Google Shape;689;p13"/>
              <p:cNvCxnSpPr>
                <a:stCxn id="678" idx="2"/>
                <a:endCxn id="672" idx="6"/>
              </p:cNvCxnSpPr>
              <p:nvPr/>
            </p:nvCxnSpPr>
            <p:spPr>
              <a:xfrm rot="-459512">
                <a:off x="880378" y="4757982"/>
                <a:ext cx="871171" cy="276969"/>
              </a:xfrm>
              <a:prstGeom prst="straightConnector1">
                <a:avLst/>
              </a:prstGeom>
              <a:noFill/>
              <a:ln w="9525" cap="flat" cmpd="sng">
                <a:solidFill>
                  <a:schemeClr val="dk2"/>
                </a:solidFill>
                <a:prstDash val="solid"/>
                <a:round/>
                <a:headEnd type="none" w="med" len="med"/>
                <a:tailEnd type="none" w="med" len="med"/>
              </a:ln>
            </p:spPr>
          </p:cxnSp>
          <p:cxnSp>
            <p:nvCxnSpPr>
              <p:cNvPr id="690" name="Google Shape;690;p13"/>
              <p:cNvCxnSpPr>
                <a:stCxn id="675" idx="6"/>
                <a:endCxn id="678" idx="1"/>
              </p:cNvCxnSpPr>
              <p:nvPr/>
            </p:nvCxnSpPr>
            <p:spPr>
              <a:xfrm rot="10340068">
                <a:off x="977936" y="4687960"/>
                <a:ext cx="2307521" cy="2369889"/>
              </a:xfrm>
              <a:prstGeom prst="straightConnector1">
                <a:avLst/>
              </a:prstGeom>
              <a:noFill/>
              <a:ln w="9525" cap="flat" cmpd="sng">
                <a:solidFill>
                  <a:schemeClr val="dk2"/>
                </a:solidFill>
                <a:prstDash val="solid"/>
                <a:round/>
                <a:headEnd type="none" w="med" len="med"/>
                <a:tailEnd type="none" w="med" len="med"/>
              </a:ln>
            </p:spPr>
          </p:cxnSp>
          <p:sp>
            <p:nvSpPr>
              <p:cNvPr id="691" name="Google Shape;691;p13"/>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2" name="Google Shape;692;p13"/>
              <p:cNvCxnSpPr>
                <a:stCxn id="678" idx="3"/>
                <a:endCxn id="691" idx="7"/>
              </p:cNvCxnSpPr>
              <p:nvPr/>
            </p:nvCxnSpPr>
            <p:spPr>
              <a:xfrm rot="-459667">
                <a:off x="868246" y="4693901"/>
                <a:ext cx="1093662" cy="102929"/>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13"/>
              <p:cNvCxnSpPr>
                <a:stCxn id="691" idx="2"/>
                <a:endCxn id="673" idx="6"/>
              </p:cNvCxnSpPr>
              <p:nvPr/>
            </p:nvCxnSpPr>
            <p:spPr>
              <a:xfrm rot="-459508">
                <a:off x="2061896" y="4659992"/>
                <a:ext cx="943213" cy="337216"/>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13"/>
              <p:cNvCxnSpPr>
                <a:stCxn id="691" idx="0"/>
                <a:endCxn id="672" idx="4"/>
              </p:cNvCxnSpPr>
              <p:nvPr/>
            </p:nvCxnSpPr>
            <p:spPr>
              <a:xfrm rot="-463310" flipH="1">
                <a:off x="1838574" y="4757163"/>
                <a:ext cx="160758" cy="174674"/>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13"/>
              <p:cNvCxnSpPr>
                <a:stCxn id="691" idx="1"/>
                <a:endCxn id="674" idx="5"/>
              </p:cNvCxnSpPr>
              <p:nvPr/>
            </p:nvCxnSpPr>
            <p:spPr>
              <a:xfrm rot="-459275">
                <a:off x="2108012" y="4689612"/>
                <a:ext cx="777024" cy="1371563"/>
              </a:xfrm>
              <a:prstGeom prst="straightConnector1">
                <a:avLst/>
              </a:prstGeom>
              <a:noFill/>
              <a:ln w="9525" cap="flat" cmpd="sng">
                <a:solidFill>
                  <a:schemeClr val="dk2"/>
                </a:solidFill>
                <a:prstDash val="solid"/>
                <a:round/>
                <a:headEnd type="none" w="med" len="med"/>
                <a:tailEnd type="none" w="med" len="med"/>
              </a:ln>
            </p:spPr>
          </p:cxnSp>
          <p:sp>
            <p:nvSpPr>
              <p:cNvPr id="696" name="Google Shape;696;p13"/>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7" name="Google Shape;697;p13"/>
              <p:cNvCxnSpPr>
                <a:stCxn id="673" idx="2"/>
                <a:endCxn id="696" idx="7"/>
              </p:cNvCxnSpPr>
              <p:nvPr/>
            </p:nvCxnSpPr>
            <p:spPr>
              <a:xfrm rot="-460738">
                <a:off x="3266626" y="4991469"/>
                <a:ext cx="673540" cy="22105"/>
              </a:xfrm>
              <a:prstGeom prst="straightConnector1">
                <a:avLst/>
              </a:prstGeom>
              <a:noFill/>
              <a:ln w="9525" cap="flat" cmpd="sng">
                <a:solidFill>
                  <a:schemeClr val="dk2"/>
                </a:solidFill>
                <a:prstDash val="solid"/>
                <a:round/>
                <a:headEnd type="none" w="med" len="med"/>
                <a:tailEnd type="none" w="med" len="med"/>
              </a:ln>
            </p:spPr>
          </p:cxnSp>
          <p:cxnSp>
            <p:nvCxnSpPr>
              <p:cNvPr id="698" name="Google Shape;698;p13"/>
              <p:cNvCxnSpPr>
                <a:stCxn id="696" idx="3"/>
                <a:endCxn id="671" idx="7"/>
              </p:cNvCxnSpPr>
              <p:nvPr/>
            </p:nvCxnSpPr>
            <p:spPr>
              <a:xfrm rot="10340841" flipH="1">
                <a:off x="4051630" y="4823477"/>
                <a:ext cx="509135" cy="63260"/>
              </a:xfrm>
              <a:prstGeom prst="straightConnector1">
                <a:avLst/>
              </a:prstGeom>
              <a:noFill/>
              <a:ln w="9525" cap="flat" cmpd="sng">
                <a:solidFill>
                  <a:schemeClr val="dk2"/>
                </a:solidFill>
                <a:prstDash val="solid"/>
                <a:round/>
                <a:headEnd type="none" w="med" len="med"/>
                <a:tailEnd type="none" w="med" len="med"/>
              </a:ln>
            </p:spPr>
          </p:cxnSp>
          <p:cxnSp>
            <p:nvCxnSpPr>
              <p:cNvPr id="699" name="Google Shape;699;p13"/>
              <p:cNvCxnSpPr>
                <a:stCxn id="674" idx="4"/>
                <a:endCxn id="696" idx="0"/>
              </p:cNvCxnSpPr>
              <p:nvPr/>
            </p:nvCxnSpPr>
            <p:spPr>
              <a:xfrm rot="10339578" flipH="1">
                <a:off x="2943686" y="5072692"/>
                <a:ext cx="1091878" cy="8617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700"/>
        <p:cNvGrpSpPr/>
        <p:nvPr/>
      </p:nvGrpSpPr>
      <p:grpSpPr>
        <a:xfrm>
          <a:off x="0" y="0"/>
          <a:ext cx="0" cy="0"/>
          <a:chOff x="0" y="0"/>
          <a:chExt cx="0" cy="0"/>
        </a:xfrm>
      </p:grpSpPr>
      <p:sp>
        <p:nvSpPr>
          <p:cNvPr id="701" name="Google Shape;701;p1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702" name="Google Shape;702;p14"/>
          <p:cNvGrpSpPr/>
          <p:nvPr/>
        </p:nvGrpSpPr>
        <p:grpSpPr>
          <a:xfrm>
            <a:off x="190301" y="174004"/>
            <a:ext cx="8808974" cy="4007621"/>
            <a:chOff x="190301" y="174004"/>
            <a:chExt cx="8808974" cy="4007621"/>
          </a:xfrm>
        </p:grpSpPr>
        <p:grpSp>
          <p:nvGrpSpPr>
            <p:cNvPr id="703" name="Google Shape;703;p14"/>
            <p:cNvGrpSpPr/>
            <p:nvPr/>
          </p:nvGrpSpPr>
          <p:grpSpPr>
            <a:xfrm rot="10800000">
              <a:off x="190301" y="3858950"/>
              <a:ext cx="298275" cy="322675"/>
              <a:chOff x="8667225" y="681525"/>
              <a:chExt cx="298275" cy="322675"/>
            </a:xfrm>
          </p:grpSpPr>
          <p:sp>
            <p:nvSpPr>
              <p:cNvPr id="704" name="Google Shape;704;p14"/>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5" name="Google Shape;705;p14"/>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6" name="Google Shape;706;p14"/>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07" name="Google Shape;707;p14"/>
            <p:cNvGrpSpPr/>
            <p:nvPr/>
          </p:nvGrpSpPr>
          <p:grpSpPr>
            <a:xfrm rot="-5139163">
              <a:off x="8591694" y="201328"/>
              <a:ext cx="406266" cy="379191"/>
              <a:chOff x="140150" y="4657175"/>
              <a:chExt cx="406275" cy="379200"/>
            </a:xfrm>
          </p:grpSpPr>
          <p:sp>
            <p:nvSpPr>
              <p:cNvPr id="708" name="Google Shape;708;p14"/>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9" name="Google Shape;709;p1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0" name="Google Shape;710;p1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1" name="Google Shape;711;p1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12" name="Google Shape;712;p14"/>
          <p:cNvGrpSpPr/>
          <p:nvPr/>
        </p:nvGrpSpPr>
        <p:grpSpPr>
          <a:xfrm>
            <a:off x="115024" y="-2374836"/>
            <a:ext cx="8971639" cy="9886184"/>
            <a:chOff x="115024" y="-2374836"/>
            <a:chExt cx="8971639" cy="9886184"/>
          </a:xfrm>
        </p:grpSpPr>
        <p:grpSp>
          <p:nvGrpSpPr>
            <p:cNvPr id="713" name="Google Shape;713;p14"/>
            <p:cNvGrpSpPr/>
            <p:nvPr/>
          </p:nvGrpSpPr>
          <p:grpSpPr>
            <a:xfrm flipH="1">
              <a:off x="115024" y="-2374836"/>
              <a:ext cx="3687215" cy="3485542"/>
              <a:chOff x="5337386" y="-2374836"/>
              <a:chExt cx="3687215" cy="3485542"/>
            </a:xfrm>
          </p:grpSpPr>
          <p:sp>
            <p:nvSpPr>
              <p:cNvPr id="714" name="Google Shape;714;p14"/>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5" name="Google Shape;715;p14"/>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6" name="Google Shape;716;p14"/>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7" name="Google Shape;717;p14"/>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8" name="Google Shape;718;p14"/>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9" name="Google Shape;719;p14"/>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0" name="Google Shape;720;p14"/>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1" name="Google Shape;721;p14"/>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22" name="Google Shape;722;p14"/>
              <p:cNvCxnSpPr>
                <a:stCxn id="718" idx="5"/>
                <a:endCxn id="71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723" name="Google Shape;723;p14"/>
              <p:cNvCxnSpPr>
                <a:stCxn id="719" idx="4"/>
                <a:endCxn id="71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724" name="Google Shape;724;p14"/>
              <p:cNvCxnSpPr>
                <a:stCxn id="714" idx="0"/>
                <a:endCxn id="71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14"/>
              <p:cNvCxnSpPr>
                <a:stCxn id="718" idx="6"/>
                <a:endCxn id="71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726" name="Google Shape;726;p14"/>
              <p:cNvCxnSpPr>
                <a:stCxn id="719" idx="6"/>
                <a:endCxn id="71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727" name="Google Shape;727;p14"/>
              <p:cNvCxnSpPr>
                <a:stCxn id="717" idx="6"/>
                <a:endCxn id="71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728" name="Google Shape;728;p14"/>
              <p:cNvCxnSpPr>
                <a:stCxn id="714" idx="6"/>
                <a:endCxn id="72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729" name="Google Shape;729;p14"/>
              <p:cNvCxnSpPr>
                <a:stCxn id="714" idx="7"/>
                <a:endCxn id="71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730" name="Google Shape;730;p14"/>
              <p:cNvCxnSpPr>
                <a:stCxn id="720" idx="7"/>
                <a:endCxn id="71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731" name="Google Shape;731;p14"/>
              <p:cNvCxnSpPr>
                <a:stCxn id="716" idx="0"/>
                <a:endCxn id="71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732" name="Google Shape;732;p14"/>
              <p:cNvCxnSpPr>
                <a:stCxn id="721" idx="2"/>
                <a:endCxn id="71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733" name="Google Shape;733;p14"/>
              <p:cNvCxnSpPr>
                <a:stCxn id="719" idx="7"/>
                <a:endCxn id="72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734" name="Google Shape;734;p14"/>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5" name="Google Shape;735;p14"/>
              <p:cNvCxnSpPr>
                <a:stCxn id="721" idx="3"/>
                <a:endCxn id="73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736" name="Google Shape;736;p14"/>
              <p:cNvCxnSpPr>
                <a:stCxn id="734" idx="2"/>
                <a:endCxn id="71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737" name="Google Shape;737;p14"/>
              <p:cNvCxnSpPr>
                <a:stCxn id="734" idx="0"/>
                <a:endCxn id="71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738" name="Google Shape;738;p14"/>
              <p:cNvCxnSpPr>
                <a:stCxn id="734" idx="1"/>
                <a:endCxn id="71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739" name="Google Shape;739;p14"/>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0" name="Google Shape;740;p14"/>
              <p:cNvCxnSpPr>
                <a:stCxn id="716" idx="2"/>
                <a:endCxn id="73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741" name="Google Shape;741;p14"/>
              <p:cNvCxnSpPr>
                <a:stCxn id="739" idx="3"/>
                <a:endCxn id="71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742" name="Google Shape;742;p14"/>
              <p:cNvCxnSpPr>
                <a:stCxn id="717" idx="4"/>
                <a:endCxn id="73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743" name="Google Shape;743;p14"/>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4" name="Google Shape;744;p14"/>
              <p:cNvCxnSpPr>
                <a:stCxn id="717" idx="0"/>
                <a:endCxn id="74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745" name="Google Shape;745;p14"/>
              <p:cNvCxnSpPr>
                <a:stCxn id="718" idx="7"/>
                <a:endCxn id="74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746" name="Google Shape;746;p14"/>
            <p:cNvGrpSpPr/>
            <p:nvPr/>
          </p:nvGrpSpPr>
          <p:grpSpPr>
            <a:xfrm>
              <a:off x="4731484" y="3997585"/>
              <a:ext cx="4355179" cy="3513764"/>
              <a:chOff x="720009" y="3852908"/>
              <a:chExt cx="4355179" cy="3513764"/>
            </a:xfrm>
          </p:grpSpPr>
          <p:sp>
            <p:nvSpPr>
              <p:cNvPr id="747" name="Google Shape;747;p14"/>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8" name="Google Shape;748;p14"/>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9" name="Google Shape;749;p14"/>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0" name="Google Shape;750;p14"/>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1" name="Google Shape;751;p14"/>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2" name="Google Shape;752;p14"/>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3" name="Google Shape;753;p14"/>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4" name="Google Shape;754;p14"/>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55" name="Google Shape;755;p14"/>
              <p:cNvCxnSpPr>
                <a:stCxn id="752" idx="4"/>
                <a:endCxn id="75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756" name="Google Shape;756;p14"/>
              <p:cNvCxnSpPr>
                <a:stCxn id="747" idx="7"/>
                <a:endCxn id="75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757" name="Google Shape;757;p14"/>
              <p:cNvCxnSpPr>
                <a:stCxn id="751" idx="7"/>
                <a:endCxn id="75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758" name="Google Shape;758;p14"/>
              <p:cNvCxnSpPr>
                <a:stCxn id="752" idx="6"/>
                <a:endCxn id="74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759" name="Google Shape;759;p14"/>
              <p:cNvCxnSpPr>
                <a:stCxn id="750" idx="7"/>
                <a:endCxn id="74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760" name="Google Shape;760;p14"/>
              <p:cNvCxnSpPr>
                <a:stCxn id="747" idx="6"/>
                <a:endCxn id="75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761" name="Google Shape;761;p14"/>
              <p:cNvCxnSpPr>
                <a:stCxn id="753" idx="0"/>
                <a:endCxn id="75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762" name="Google Shape;762;p14"/>
              <p:cNvCxnSpPr>
                <a:stCxn id="753" idx="5"/>
                <a:endCxn id="74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763" name="Google Shape;763;p14"/>
              <p:cNvCxnSpPr>
                <a:stCxn id="749" idx="0"/>
                <a:endCxn id="75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764" name="Google Shape;764;p14"/>
              <p:cNvCxnSpPr>
                <a:stCxn id="749" idx="7"/>
                <a:endCxn id="75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765" name="Google Shape;765;p14"/>
              <p:cNvCxnSpPr>
                <a:stCxn id="750" idx="6"/>
                <a:endCxn id="75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766" name="Google Shape;766;p14"/>
              <p:cNvCxnSpPr>
                <a:stCxn id="754" idx="0"/>
                <a:endCxn id="74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767" name="Google Shape;767;p14"/>
              <p:cNvCxnSpPr>
                <a:stCxn id="752" idx="5"/>
                <a:endCxn id="75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768" name="Google Shape;768;p14"/>
              <p:cNvCxnSpPr>
                <a:stCxn id="751" idx="6"/>
                <a:endCxn id="75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769" name="Google Shape;769;p14"/>
              <p:cNvCxnSpPr>
                <a:stCxn id="751" idx="5"/>
                <a:endCxn id="75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770" name="Google Shape;770;p14"/>
              <p:cNvCxnSpPr>
                <a:stCxn id="748" idx="4"/>
                <a:endCxn id="74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771" name="Google Shape;771;p14"/>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2" name="Google Shape;772;p14"/>
              <p:cNvCxnSpPr>
                <a:stCxn id="754" idx="4"/>
                <a:endCxn id="77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773" name="Google Shape;773;p14"/>
              <p:cNvCxnSpPr>
                <a:stCxn id="771" idx="1"/>
                <a:endCxn id="74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774" name="Google Shape;774;p14"/>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5" name="Google Shape;775;p14"/>
              <p:cNvCxnSpPr>
                <a:stCxn id="771" idx="2"/>
                <a:endCxn id="77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776" name="Google Shape;776;p14"/>
              <p:cNvCxnSpPr>
                <a:stCxn id="774" idx="1"/>
                <a:endCxn id="75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777" name="Google Shape;777;p14"/>
              <p:cNvCxnSpPr>
                <a:stCxn id="774" idx="7"/>
                <a:endCxn id="74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1_1">
    <p:spTree>
      <p:nvGrpSpPr>
        <p:cNvPr id="1" name="Shape 778"/>
        <p:cNvGrpSpPr/>
        <p:nvPr/>
      </p:nvGrpSpPr>
      <p:grpSpPr>
        <a:xfrm>
          <a:off x="0" y="0"/>
          <a:ext cx="0" cy="0"/>
          <a:chOff x="0" y="0"/>
          <a:chExt cx="0" cy="0"/>
        </a:xfrm>
      </p:grpSpPr>
      <p:sp>
        <p:nvSpPr>
          <p:cNvPr id="779" name="Google Shape;779;p1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80" name="Google Shape;780;p15"/>
          <p:cNvGrpSpPr/>
          <p:nvPr/>
        </p:nvGrpSpPr>
        <p:grpSpPr>
          <a:xfrm>
            <a:off x="119476" y="1141150"/>
            <a:ext cx="7318880" cy="3862644"/>
            <a:chOff x="119476" y="1141150"/>
            <a:chExt cx="7318880" cy="3862644"/>
          </a:xfrm>
        </p:grpSpPr>
        <p:grpSp>
          <p:nvGrpSpPr>
            <p:cNvPr id="781" name="Google Shape;781;p15"/>
            <p:cNvGrpSpPr/>
            <p:nvPr/>
          </p:nvGrpSpPr>
          <p:grpSpPr>
            <a:xfrm rot="10800000">
              <a:off x="119476" y="1141150"/>
              <a:ext cx="298275" cy="322675"/>
              <a:chOff x="8667225" y="681525"/>
              <a:chExt cx="298275" cy="322675"/>
            </a:xfrm>
          </p:grpSpPr>
          <p:sp>
            <p:nvSpPr>
              <p:cNvPr id="782" name="Google Shape;782;p1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3" name="Google Shape;783;p1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4" name="Google Shape;784;p1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85" name="Google Shape;785;p15"/>
            <p:cNvGrpSpPr/>
            <p:nvPr/>
          </p:nvGrpSpPr>
          <p:grpSpPr>
            <a:xfrm rot="-5139163">
              <a:off x="6960991" y="4509560"/>
              <a:ext cx="254304" cy="683114"/>
              <a:chOff x="140150" y="4353245"/>
              <a:chExt cx="254310" cy="683130"/>
            </a:xfrm>
          </p:grpSpPr>
          <p:sp>
            <p:nvSpPr>
              <p:cNvPr id="786" name="Google Shape;786;p15"/>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7" name="Google Shape;787;p15"/>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8" name="Google Shape;788;p15"/>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9" name="Google Shape;789;p15"/>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90" name="Google Shape;790;p15"/>
          <p:cNvGrpSpPr/>
          <p:nvPr/>
        </p:nvGrpSpPr>
        <p:grpSpPr>
          <a:xfrm>
            <a:off x="-3264108" y="1062527"/>
            <a:ext cx="12699758" cy="5125916"/>
            <a:chOff x="-3264108" y="1062527"/>
            <a:chExt cx="12699758" cy="5125916"/>
          </a:xfrm>
        </p:grpSpPr>
        <p:grpSp>
          <p:nvGrpSpPr>
            <p:cNvPr id="791" name="Google Shape;791;p15"/>
            <p:cNvGrpSpPr/>
            <p:nvPr/>
          </p:nvGrpSpPr>
          <p:grpSpPr>
            <a:xfrm rot="10800000">
              <a:off x="7825876" y="2716263"/>
              <a:ext cx="1609774" cy="2641456"/>
              <a:chOff x="-225924" y="-192037"/>
              <a:chExt cx="1609774" cy="2641456"/>
            </a:xfrm>
          </p:grpSpPr>
          <p:cxnSp>
            <p:nvCxnSpPr>
              <p:cNvPr id="792" name="Google Shape;792;p15"/>
              <p:cNvCxnSpPr>
                <a:stCxn id="793" idx="7"/>
                <a:endCxn id="794"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794" name="Google Shape;794;p15"/>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5" name="Google Shape;795;p15"/>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6" name="Google Shape;796;p15"/>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7" name="Google Shape;797;p15"/>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8" name="Google Shape;798;p15"/>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9" name="Google Shape;799;p15"/>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00" name="Google Shape;800;p15"/>
              <p:cNvCxnSpPr>
                <a:stCxn id="799" idx="4"/>
                <a:endCxn id="796"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801" name="Google Shape;801;p15"/>
              <p:cNvCxnSpPr>
                <a:stCxn id="798" idx="4"/>
                <a:endCxn id="796"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802" name="Google Shape;802;p15"/>
              <p:cNvCxnSpPr>
                <a:stCxn id="798" idx="5"/>
                <a:endCxn id="799"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803" name="Google Shape;803;p15"/>
              <p:cNvCxnSpPr>
                <a:stCxn id="798" idx="0"/>
                <a:endCxn id="795"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804" name="Google Shape;804;p15"/>
              <p:cNvCxnSpPr>
                <a:stCxn id="798" idx="7"/>
                <a:endCxn id="793"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805" name="Google Shape;805;p15"/>
              <p:cNvCxnSpPr>
                <a:stCxn id="795" idx="5"/>
                <a:endCxn id="793"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806" name="Google Shape;806;p15"/>
              <p:cNvCxnSpPr>
                <a:stCxn id="795" idx="6"/>
                <a:endCxn id="794"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807" name="Google Shape;807;p15"/>
              <p:cNvCxnSpPr>
                <a:stCxn id="797" idx="2"/>
                <a:endCxn id="795"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808" name="Google Shape;808;p15"/>
              <p:cNvCxnSpPr>
                <a:stCxn id="799" idx="0"/>
                <a:endCxn id="793"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809" name="Google Shape;809;p15"/>
              <p:cNvCxnSpPr>
                <a:stCxn id="799" idx="0"/>
                <a:endCxn id="797"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793" name="Google Shape;793;p15"/>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10" name="Google Shape;810;p15"/>
            <p:cNvGrpSpPr/>
            <p:nvPr/>
          </p:nvGrpSpPr>
          <p:grpSpPr>
            <a:xfrm rot="2030497">
              <a:off x="-2581586" y="1819329"/>
              <a:ext cx="3816850" cy="3612312"/>
              <a:chOff x="-100549" y="47919"/>
              <a:chExt cx="4607849" cy="4360923"/>
            </a:xfrm>
          </p:grpSpPr>
          <p:sp>
            <p:nvSpPr>
              <p:cNvPr id="811" name="Google Shape;811;p15"/>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2" name="Google Shape;812;p15"/>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3" name="Google Shape;813;p15"/>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4" name="Google Shape;814;p15"/>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5" name="Google Shape;815;p15"/>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6" name="Google Shape;816;p15"/>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7" name="Google Shape;817;p15"/>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8" name="Google Shape;818;p15"/>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19" name="Google Shape;819;p15"/>
              <p:cNvCxnSpPr>
                <a:stCxn id="815" idx="5"/>
                <a:endCxn id="814"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820" name="Google Shape;820;p15"/>
              <p:cNvCxnSpPr>
                <a:stCxn id="816" idx="4"/>
                <a:endCxn id="814"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821" name="Google Shape;821;p15"/>
              <p:cNvCxnSpPr>
                <a:stCxn id="811" idx="6"/>
                <a:endCxn id="814"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822" name="Google Shape;822;p15"/>
              <p:cNvCxnSpPr>
                <a:stCxn id="811" idx="0"/>
                <a:endCxn id="815"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823" name="Google Shape;823;p15"/>
              <p:cNvCxnSpPr>
                <a:stCxn id="815" idx="7"/>
                <a:endCxn id="816"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824" name="Google Shape;824;p15"/>
              <p:cNvCxnSpPr>
                <a:stCxn id="816" idx="6"/>
                <a:endCxn id="812"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825" name="Google Shape;825;p15"/>
              <p:cNvCxnSpPr>
                <a:stCxn id="814" idx="7"/>
                <a:endCxn id="812"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826" name="Google Shape;826;p15"/>
              <p:cNvCxnSpPr>
                <a:stCxn id="811" idx="5"/>
                <a:endCxn id="817"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827" name="Google Shape;827;p15"/>
              <p:cNvCxnSpPr>
                <a:stCxn id="817" idx="7"/>
                <a:endCxn id="814"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828" name="Google Shape;828;p15"/>
              <p:cNvCxnSpPr>
                <a:stCxn id="817" idx="5"/>
                <a:endCxn id="813"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829" name="Google Shape;829;p15"/>
              <p:cNvCxnSpPr>
                <a:stCxn id="813" idx="0"/>
                <a:endCxn id="814"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830" name="Google Shape;830;p15"/>
              <p:cNvCxnSpPr>
                <a:stCxn id="813" idx="7"/>
                <a:endCxn id="818"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831" name="Google Shape;831;p15"/>
              <p:cNvCxnSpPr>
                <a:stCxn id="814" idx="6"/>
                <a:endCxn id="818"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832" name="Google Shape;832;p15"/>
              <p:cNvCxnSpPr>
                <a:stCxn id="818" idx="0"/>
                <a:endCxn id="812"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833" name="Google Shape;833;p15"/>
              <p:cNvCxnSpPr>
                <a:stCxn id="815" idx="4"/>
                <a:endCxn id="813"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834" name="Google Shape;834;p15"/>
              <p:cNvCxnSpPr>
                <a:stCxn id="812" idx="4"/>
                <a:endCxn id="813"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835" name="Google Shape;835;p15"/>
              <p:cNvCxnSpPr>
                <a:stCxn id="811" idx="5"/>
                <a:endCxn id="813"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836" name="Google Shape;836;p15"/>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37" name="Google Shape;837;p15"/>
              <p:cNvCxnSpPr>
                <a:stCxn id="818" idx="4"/>
                <a:endCxn id="836"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838" name="Google Shape;838;p15"/>
              <p:cNvCxnSpPr>
                <a:stCxn id="836" idx="2"/>
                <a:endCxn id="813"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839" name="Google Shape;839;p15"/>
              <p:cNvCxnSpPr>
                <a:stCxn id="836" idx="0"/>
                <a:endCxn id="812"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840" name="Google Shape;840;p15"/>
              <p:cNvCxnSpPr>
                <a:stCxn id="836" idx="1"/>
                <a:endCxn id="814"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841" name="Google Shape;841;p15"/>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42" name="Google Shape;842;p15"/>
              <p:cNvCxnSpPr>
                <a:stCxn id="836" idx="2"/>
                <a:endCxn id="841"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843" name="Google Shape;843;p15"/>
              <p:cNvCxnSpPr>
                <a:stCxn id="841" idx="1"/>
                <a:endCxn id="817"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4">
  <p:cSld name="CUSTOM_11_1_1">
    <p:spTree>
      <p:nvGrpSpPr>
        <p:cNvPr id="1" name="Shape 844"/>
        <p:cNvGrpSpPr/>
        <p:nvPr/>
      </p:nvGrpSpPr>
      <p:grpSpPr>
        <a:xfrm>
          <a:off x="0" y="0"/>
          <a:ext cx="0" cy="0"/>
          <a:chOff x="0" y="0"/>
          <a:chExt cx="0" cy="0"/>
        </a:xfrm>
      </p:grpSpPr>
      <p:sp>
        <p:nvSpPr>
          <p:cNvPr id="845" name="Google Shape;845;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846" name="Google Shape;846;p16"/>
          <p:cNvGrpSpPr/>
          <p:nvPr/>
        </p:nvGrpSpPr>
        <p:grpSpPr>
          <a:xfrm>
            <a:off x="3132451" y="3639438"/>
            <a:ext cx="5812012" cy="1415987"/>
            <a:chOff x="3132451" y="3639438"/>
            <a:chExt cx="5812012" cy="1415987"/>
          </a:xfrm>
        </p:grpSpPr>
        <p:grpSp>
          <p:nvGrpSpPr>
            <p:cNvPr id="847" name="Google Shape;847;p16"/>
            <p:cNvGrpSpPr/>
            <p:nvPr/>
          </p:nvGrpSpPr>
          <p:grpSpPr>
            <a:xfrm rot="10800000" flipH="1">
              <a:off x="8538188" y="3639438"/>
              <a:ext cx="406275" cy="563575"/>
              <a:chOff x="140150" y="4340075"/>
              <a:chExt cx="406275" cy="563575"/>
            </a:xfrm>
          </p:grpSpPr>
          <p:sp>
            <p:nvSpPr>
              <p:cNvPr id="848" name="Google Shape;848;p1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9" name="Google Shape;849;p1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0" name="Google Shape;850;p1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1" name="Google Shape;851;p1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52" name="Google Shape;852;p16"/>
            <p:cNvGrpSpPr/>
            <p:nvPr/>
          </p:nvGrpSpPr>
          <p:grpSpPr>
            <a:xfrm rot="10800000">
              <a:off x="3132451" y="4732750"/>
              <a:ext cx="298275" cy="322675"/>
              <a:chOff x="8667225" y="681525"/>
              <a:chExt cx="298275" cy="322675"/>
            </a:xfrm>
          </p:grpSpPr>
          <p:sp>
            <p:nvSpPr>
              <p:cNvPr id="853" name="Google Shape;853;p1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4" name="Google Shape;854;p1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5" name="Google Shape;855;p1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856" name="Google Shape;856;p16"/>
          <p:cNvGrpSpPr/>
          <p:nvPr/>
        </p:nvGrpSpPr>
        <p:grpSpPr>
          <a:xfrm>
            <a:off x="-497962" y="-2402532"/>
            <a:ext cx="9442425" cy="7984626"/>
            <a:chOff x="-497962" y="-2402532"/>
            <a:chExt cx="9442425" cy="7984626"/>
          </a:xfrm>
        </p:grpSpPr>
        <p:grpSp>
          <p:nvGrpSpPr>
            <p:cNvPr id="857" name="Google Shape;857;p16"/>
            <p:cNvGrpSpPr/>
            <p:nvPr/>
          </p:nvGrpSpPr>
          <p:grpSpPr>
            <a:xfrm>
              <a:off x="4589284" y="-2402532"/>
              <a:ext cx="4355179" cy="2890037"/>
              <a:chOff x="4589284" y="-2402532"/>
              <a:chExt cx="4355179" cy="2890037"/>
            </a:xfrm>
          </p:grpSpPr>
          <p:sp>
            <p:nvSpPr>
              <p:cNvPr id="858" name="Google Shape;858;p1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9" name="Google Shape;859;p1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0" name="Google Shape;860;p1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1" name="Google Shape;861;p1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2" name="Google Shape;862;p1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3" name="Google Shape;863;p1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4" name="Google Shape;864;p1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5" name="Google Shape;865;p1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66" name="Google Shape;866;p16"/>
              <p:cNvCxnSpPr>
                <a:stCxn id="862" idx="5"/>
                <a:endCxn id="86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867" name="Google Shape;867;p16"/>
              <p:cNvCxnSpPr>
                <a:stCxn id="863" idx="4"/>
                <a:endCxn id="86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868" name="Google Shape;868;p16"/>
              <p:cNvCxnSpPr>
                <a:stCxn id="858" idx="6"/>
                <a:endCxn id="86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869" name="Google Shape;869;p16"/>
              <p:cNvCxnSpPr>
                <a:stCxn id="862" idx="7"/>
                <a:endCxn id="86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870" name="Google Shape;870;p16"/>
              <p:cNvCxnSpPr>
                <a:stCxn id="863" idx="6"/>
                <a:endCxn id="85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871" name="Google Shape;871;p16"/>
              <p:cNvCxnSpPr>
                <a:stCxn id="861" idx="7"/>
                <a:endCxn id="85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872" name="Google Shape;872;p16"/>
              <p:cNvCxnSpPr>
                <a:stCxn id="858" idx="6"/>
                <a:endCxn id="86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873" name="Google Shape;873;p16"/>
              <p:cNvCxnSpPr>
                <a:stCxn id="864" idx="6"/>
                <a:endCxn id="86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874" name="Google Shape;874;p16"/>
              <p:cNvCxnSpPr>
                <a:stCxn id="864" idx="5"/>
                <a:endCxn id="86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875" name="Google Shape;875;p16"/>
              <p:cNvCxnSpPr>
                <a:stCxn id="860" idx="0"/>
                <a:endCxn id="86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876" name="Google Shape;876;p16"/>
              <p:cNvCxnSpPr>
                <a:stCxn id="860" idx="7"/>
                <a:endCxn id="86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877" name="Google Shape;877;p16"/>
              <p:cNvCxnSpPr>
                <a:stCxn id="861" idx="6"/>
                <a:endCxn id="86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878" name="Google Shape;878;p16"/>
              <p:cNvCxnSpPr>
                <a:stCxn id="865" idx="0"/>
                <a:endCxn id="85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879" name="Google Shape;879;p16"/>
              <p:cNvCxnSpPr>
                <a:stCxn id="863" idx="5"/>
                <a:endCxn id="86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6"/>
              <p:cNvCxnSpPr>
                <a:stCxn id="862" idx="6"/>
                <a:endCxn id="86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6"/>
              <p:cNvCxnSpPr>
                <a:stCxn id="862" idx="4"/>
                <a:endCxn id="86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6"/>
              <p:cNvCxnSpPr>
                <a:stCxn id="859" idx="4"/>
                <a:endCxn id="86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883" name="Google Shape;883;p1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4" name="Google Shape;884;p16"/>
              <p:cNvCxnSpPr>
                <a:stCxn id="865" idx="4"/>
                <a:endCxn id="88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885" name="Google Shape;885;p16"/>
              <p:cNvCxnSpPr>
                <a:stCxn id="883" idx="1"/>
                <a:endCxn id="86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886" name="Google Shape;886;p16"/>
              <p:cNvCxnSpPr>
                <a:stCxn id="883" idx="0"/>
                <a:endCxn id="85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887" name="Google Shape;887;p16"/>
              <p:cNvCxnSpPr>
                <a:stCxn id="883" idx="1"/>
                <a:endCxn id="86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888" name="Google Shape;888;p1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9" name="Google Shape;889;p16"/>
              <p:cNvCxnSpPr>
                <a:stCxn id="883" idx="2"/>
                <a:endCxn id="88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890" name="Google Shape;890;p16"/>
              <p:cNvCxnSpPr>
                <a:stCxn id="888" idx="1"/>
                <a:endCxn id="86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891" name="Google Shape;891;p16"/>
              <p:cNvCxnSpPr>
                <a:stCxn id="888" idx="7"/>
                <a:endCxn id="86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892" name="Google Shape;892;p16"/>
            <p:cNvGrpSpPr/>
            <p:nvPr/>
          </p:nvGrpSpPr>
          <p:grpSpPr>
            <a:xfrm rot="10800000" flipH="1">
              <a:off x="-497962" y="2260383"/>
              <a:ext cx="3063625" cy="3321711"/>
              <a:chOff x="-460575" y="-671217"/>
              <a:chExt cx="3063625" cy="3321711"/>
            </a:xfrm>
          </p:grpSpPr>
          <p:cxnSp>
            <p:nvCxnSpPr>
              <p:cNvPr id="893" name="Google Shape;893;p16"/>
              <p:cNvCxnSpPr>
                <a:stCxn id="894" idx="6"/>
                <a:endCxn id="89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895" name="Google Shape;895;p1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6" name="Google Shape;896;p1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7" name="Google Shape;897;p1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8" name="Google Shape;898;p1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9" name="Google Shape;899;p16"/>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00" name="Google Shape;900;p16"/>
              <p:cNvCxnSpPr>
                <a:stCxn id="899" idx="4"/>
                <a:endCxn id="89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901" name="Google Shape;901;p16"/>
              <p:cNvCxnSpPr>
                <a:stCxn id="898" idx="4"/>
                <a:endCxn id="89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902" name="Google Shape;902;p16"/>
              <p:cNvCxnSpPr>
                <a:stCxn id="898" idx="5"/>
                <a:endCxn id="89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903" name="Google Shape;903;p16"/>
              <p:cNvCxnSpPr>
                <a:stCxn id="898" idx="0"/>
                <a:endCxn id="89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904" name="Google Shape;904;p16"/>
              <p:cNvCxnSpPr>
                <a:stCxn id="898" idx="7"/>
                <a:endCxn id="89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05" name="Google Shape;905;p16"/>
              <p:cNvCxnSpPr>
                <a:stCxn id="896" idx="5"/>
                <a:endCxn id="89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906" name="Google Shape;906;p16"/>
              <p:cNvCxnSpPr>
                <a:stCxn id="896" idx="6"/>
                <a:endCxn id="89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907" name="Google Shape;907;p16"/>
              <p:cNvCxnSpPr>
                <a:stCxn id="908" idx="1"/>
                <a:endCxn id="89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909" name="Google Shape;909;p16"/>
              <p:cNvCxnSpPr>
                <a:stCxn id="899" idx="0"/>
                <a:endCxn id="89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910" name="Google Shape;910;p16"/>
              <p:cNvCxnSpPr>
                <a:stCxn id="899" idx="0"/>
                <a:endCxn id="90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911" name="Google Shape;911;p1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2" name="Google Shape;912;p16"/>
              <p:cNvCxnSpPr>
                <a:stCxn id="896" idx="5"/>
                <a:endCxn id="91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913" name="Google Shape;913;p16"/>
              <p:cNvCxnSpPr>
                <a:stCxn id="908" idx="7"/>
                <a:endCxn id="91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914" name="Google Shape;914;p16"/>
              <p:cNvCxnSpPr>
                <a:stCxn id="911" idx="6"/>
                <a:endCxn id="89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915" name="Google Shape;915;p1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6" name="Google Shape;916;p16"/>
              <p:cNvCxnSpPr>
                <a:stCxn id="915" idx="0"/>
                <a:endCxn id="89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6"/>
              <p:cNvCxnSpPr>
                <a:stCxn id="915" idx="6"/>
                <a:endCxn id="89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6"/>
              <p:cNvCxnSpPr>
                <a:stCxn id="915" idx="5"/>
                <a:endCxn id="89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919" name="Google Shape;919;p16"/>
              <p:cNvCxnSpPr>
                <a:stCxn id="915" idx="5"/>
                <a:endCxn id="89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908" name="Google Shape;908;p1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4" name="Google Shape;894;p1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920"/>
        <p:cNvGrpSpPr/>
        <p:nvPr/>
      </p:nvGrpSpPr>
      <p:grpSpPr>
        <a:xfrm>
          <a:off x="0" y="0"/>
          <a:ext cx="0" cy="0"/>
          <a:chOff x="0" y="0"/>
          <a:chExt cx="0" cy="0"/>
        </a:xfrm>
      </p:grpSpPr>
      <p:sp>
        <p:nvSpPr>
          <p:cNvPr id="921" name="Google Shape;92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2" name="Google Shape;922;p1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923" name="Google Shape;923;p17"/>
          <p:cNvGrpSpPr/>
          <p:nvPr/>
        </p:nvGrpSpPr>
        <p:grpSpPr>
          <a:xfrm>
            <a:off x="119476" y="1141150"/>
            <a:ext cx="7318880" cy="3862644"/>
            <a:chOff x="119476" y="1141150"/>
            <a:chExt cx="7318880" cy="3862644"/>
          </a:xfrm>
        </p:grpSpPr>
        <p:grpSp>
          <p:nvGrpSpPr>
            <p:cNvPr id="924" name="Google Shape;924;p17"/>
            <p:cNvGrpSpPr/>
            <p:nvPr/>
          </p:nvGrpSpPr>
          <p:grpSpPr>
            <a:xfrm rot="10800000">
              <a:off x="119476" y="1141150"/>
              <a:ext cx="298275" cy="322675"/>
              <a:chOff x="8667225" y="681525"/>
              <a:chExt cx="298275" cy="322675"/>
            </a:xfrm>
          </p:grpSpPr>
          <p:sp>
            <p:nvSpPr>
              <p:cNvPr id="925" name="Google Shape;925;p1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6" name="Google Shape;926;p1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7" name="Google Shape;927;p1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28" name="Google Shape;928;p17"/>
            <p:cNvGrpSpPr/>
            <p:nvPr/>
          </p:nvGrpSpPr>
          <p:grpSpPr>
            <a:xfrm rot="-5139163">
              <a:off x="6960991" y="4509560"/>
              <a:ext cx="254304" cy="683114"/>
              <a:chOff x="140150" y="4353245"/>
              <a:chExt cx="254310" cy="683130"/>
            </a:xfrm>
          </p:grpSpPr>
          <p:sp>
            <p:nvSpPr>
              <p:cNvPr id="929" name="Google Shape;929;p17"/>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0" name="Google Shape;930;p17"/>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1" name="Google Shape;931;p17"/>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2" name="Google Shape;932;p17"/>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933" name="Google Shape;933;p17"/>
          <p:cNvGrpSpPr/>
          <p:nvPr/>
        </p:nvGrpSpPr>
        <p:grpSpPr>
          <a:xfrm>
            <a:off x="-3264108" y="1062527"/>
            <a:ext cx="12699758" cy="5125916"/>
            <a:chOff x="-3264108" y="1062527"/>
            <a:chExt cx="12699758" cy="5125916"/>
          </a:xfrm>
        </p:grpSpPr>
        <p:grpSp>
          <p:nvGrpSpPr>
            <p:cNvPr id="934" name="Google Shape;934;p17"/>
            <p:cNvGrpSpPr/>
            <p:nvPr/>
          </p:nvGrpSpPr>
          <p:grpSpPr>
            <a:xfrm rot="10800000">
              <a:off x="7825876" y="2716263"/>
              <a:ext cx="1609774" cy="2641456"/>
              <a:chOff x="-225924" y="-192037"/>
              <a:chExt cx="1609774" cy="2641456"/>
            </a:xfrm>
          </p:grpSpPr>
          <p:cxnSp>
            <p:nvCxnSpPr>
              <p:cNvPr id="935" name="Google Shape;935;p17"/>
              <p:cNvCxnSpPr>
                <a:stCxn id="936" idx="7"/>
                <a:endCxn id="93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937" name="Google Shape;937;p1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8" name="Google Shape;938;p1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9" name="Google Shape;939;p1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0" name="Google Shape;940;p1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1" name="Google Shape;941;p1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2" name="Google Shape;942;p1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3" name="Google Shape;943;p17"/>
              <p:cNvCxnSpPr>
                <a:stCxn id="942" idx="4"/>
                <a:endCxn id="93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944" name="Google Shape;944;p17"/>
              <p:cNvCxnSpPr>
                <a:stCxn id="941" idx="4"/>
                <a:endCxn id="93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945" name="Google Shape;945;p17"/>
              <p:cNvCxnSpPr>
                <a:stCxn id="941" idx="5"/>
                <a:endCxn id="94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946" name="Google Shape;946;p17"/>
              <p:cNvCxnSpPr>
                <a:stCxn id="941" idx="0"/>
                <a:endCxn id="93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7"/>
              <p:cNvCxnSpPr>
                <a:stCxn id="941" idx="7"/>
                <a:endCxn id="93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7"/>
              <p:cNvCxnSpPr>
                <a:stCxn id="938" idx="5"/>
                <a:endCxn id="93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7"/>
              <p:cNvCxnSpPr>
                <a:stCxn id="938" idx="6"/>
                <a:endCxn id="93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950" name="Google Shape;950;p17"/>
              <p:cNvCxnSpPr>
                <a:stCxn id="940" idx="2"/>
                <a:endCxn id="93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951" name="Google Shape;951;p17"/>
              <p:cNvCxnSpPr>
                <a:stCxn id="942" idx="0"/>
                <a:endCxn id="93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952" name="Google Shape;952;p17"/>
              <p:cNvCxnSpPr>
                <a:stCxn id="942" idx="0"/>
                <a:endCxn id="94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936" name="Google Shape;936;p1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53" name="Google Shape;953;p17"/>
            <p:cNvGrpSpPr/>
            <p:nvPr/>
          </p:nvGrpSpPr>
          <p:grpSpPr>
            <a:xfrm rot="2030497">
              <a:off x="-2581586" y="1819329"/>
              <a:ext cx="3816850" cy="3612312"/>
              <a:chOff x="-100549" y="47919"/>
              <a:chExt cx="4607849" cy="4360923"/>
            </a:xfrm>
          </p:grpSpPr>
          <p:sp>
            <p:nvSpPr>
              <p:cNvPr id="954" name="Google Shape;954;p17"/>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5" name="Google Shape;955;p17"/>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6" name="Google Shape;956;p17"/>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7" name="Google Shape;957;p17"/>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8" name="Google Shape;958;p17"/>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9" name="Google Shape;959;p17"/>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0" name="Google Shape;960;p17"/>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1" name="Google Shape;961;p17"/>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62" name="Google Shape;962;p17"/>
              <p:cNvCxnSpPr>
                <a:stCxn id="958" idx="5"/>
                <a:endCxn id="957"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963" name="Google Shape;963;p17"/>
              <p:cNvCxnSpPr>
                <a:stCxn id="959" idx="4"/>
                <a:endCxn id="957"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964" name="Google Shape;964;p17"/>
              <p:cNvCxnSpPr>
                <a:stCxn id="954" idx="6"/>
                <a:endCxn id="957"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965" name="Google Shape;965;p17"/>
              <p:cNvCxnSpPr>
                <a:stCxn id="954" idx="0"/>
                <a:endCxn id="958"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966" name="Google Shape;966;p17"/>
              <p:cNvCxnSpPr>
                <a:stCxn id="958" idx="7"/>
                <a:endCxn id="959"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967" name="Google Shape;967;p17"/>
              <p:cNvCxnSpPr>
                <a:stCxn id="959" idx="6"/>
                <a:endCxn id="955"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968" name="Google Shape;968;p17"/>
              <p:cNvCxnSpPr>
                <a:stCxn id="957" idx="7"/>
                <a:endCxn id="955"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969" name="Google Shape;969;p17"/>
              <p:cNvCxnSpPr>
                <a:stCxn id="954" idx="5"/>
                <a:endCxn id="960"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970" name="Google Shape;970;p17"/>
              <p:cNvCxnSpPr>
                <a:stCxn id="960" idx="7"/>
                <a:endCxn id="957"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971" name="Google Shape;971;p17"/>
              <p:cNvCxnSpPr>
                <a:stCxn id="960" idx="5"/>
                <a:endCxn id="956"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972" name="Google Shape;972;p17"/>
              <p:cNvCxnSpPr>
                <a:stCxn id="956" idx="0"/>
                <a:endCxn id="957"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973" name="Google Shape;973;p17"/>
              <p:cNvCxnSpPr>
                <a:stCxn id="956" idx="7"/>
                <a:endCxn id="961"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974" name="Google Shape;974;p17"/>
              <p:cNvCxnSpPr>
                <a:stCxn id="957" idx="6"/>
                <a:endCxn id="961"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975" name="Google Shape;975;p17"/>
              <p:cNvCxnSpPr>
                <a:stCxn id="961" idx="0"/>
                <a:endCxn id="955"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976" name="Google Shape;976;p17"/>
              <p:cNvCxnSpPr>
                <a:stCxn id="958" idx="4"/>
                <a:endCxn id="956"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977" name="Google Shape;977;p17"/>
              <p:cNvCxnSpPr>
                <a:stCxn id="955" idx="4"/>
                <a:endCxn id="956"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978" name="Google Shape;978;p17"/>
              <p:cNvCxnSpPr>
                <a:stCxn id="954" idx="5"/>
                <a:endCxn id="956"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979" name="Google Shape;979;p17"/>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0" name="Google Shape;980;p17"/>
              <p:cNvCxnSpPr>
                <a:stCxn id="961" idx="4"/>
                <a:endCxn id="979"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981" name="Google Shape;981;p17"/>
              <p:cNvCxnSpPr>
                <a:stCxn id="979" idx="2"/>
                <a:endCxn id="956"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982" name="Google Shape;982;p17"/>
              <p:cNvCxnSpPr>
                <a:stCxn id="979" idx="0"/>
                <a:endCxn id="955"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983" name="Google Shape;983;p17"/>
              <p:cNvCxnSpPr>
                <a:stCxn id="979" idx="1"/>
                <a:endCxn id="957"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984" name="Google Shape;984;p17"/>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5" name="Google Shape;985;p17"/>
              <p:cNvCxnSpPr>
                <a:stCxn id="979" idx="2"/>
                <a:endCxn id="984"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986" name="Google Shape;986;p17"/>
              <p:cNvCxnSpPr>
                <a:stCxn id="984" idx="1"/>
                <a:endCxn id="960"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987"/>
        <p:cNvGrpSpPr/>
        <p:nvPr/>
      </p:nvGrpSpPr>
      <p:grpSpPr>
        <a:xfrm>
          <a:off x="0" y="0"/>
          <a:ext cx="0" cy="0"/>
          <a:chOff x="0" y="0"/>
          <a:chExt cx="0" cy="0"/>
        </a:xfrm>
      </p:grpSpPr>
      <p:sp>
        <p:nvSpPr>
          <p:cNvPr id="988" name="Google Shape;98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89" name="Google Shape;989;p18"/>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0" name="Google Shape;990;p18"/>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1" name="Google Shape;991;p18"/>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2" name="Google Shape;992;p18"/>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3" name="Google Shape;993;p18"/>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4" name="Google Shape;994;p18"/>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995" name="Google Shape;995;p18"/>
          <p:cNvGrpSpPr/>
          <p:nvPr/>
        </p:nvGrpSpPr>
        <p:grpSpPr>
          <a:xfrm>
            <a:off x="190301" y="174004"/>
            <a:ext cx="8808974" cy="4007621"/>
            <a:chOff x="190301" y="174004"/>
            <a:chExt cx="8808974" cy="4007621"/>
          </a:xfrm>
        </p:grpSpPr>
        <p:grpSp>
          <p:nvGrpSpPr>
            <p:cNvPr id="996" name="Google Shape;996;p18"/>
            <p:cNvGrpSpPr/>
            <p:nvPr/>
          </p:nvGrpSpPr>
          <p:grpSpPr>
            <a:xfrm rot="10800000">
              <a:off x="190301" y="3858950"/>
              <a:ext cx="298275" cy="322675"/>
              <a:chOff x="8667225" y="681525"/>
              <a:chExt cx="298275" cy="322675"/>
            </a:xfrm>
          </p:grpSpPr>
          <p:sp>
            <p:nvSpPr>
              <p:cNvPr id="997" name="Google Shape;997;p1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8" name="Google Shape;998;p1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9" name="Google Shape;999;p1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00" name="Google Shape;1000;p18"/>
            <p:cNvGrpSpPr/>
            <p:nvPr/>
          </p:nvGrpSpPr>
          <p:grpSpPr>
            <a:xfrm rot="-5139163">
              <a:off x="8591694" y="201328"/>
              <a:ext cx="406266" cy="379191"/>
              <a:chOff x="140150" y="4657175"/>
              <a:chExt cx="406275" cy="379200"/>
            </a:xfrm>
          </p:grpSpPr>
          <p:sp>
            <p:nvSpPr>
              <p:cNvPr id="1001" name="Google Shape;1001;p18"/>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18"/>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18"/>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18"/>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05" name="Google Shape;1005;p18"/>
          <p:cNvGrpSpPr/>
          <p:nvPr/>
        </p:nvGrpSpPr>
        <p:grpSpPr>
          <a:xfrm>
            <a:off x="115024" y="-2374836"/>
            <a:ext cx="8971639" cy="9886184"/>
            <a:chOff x="115024" y="-2374836"/>
            <a:chExt cx="8971639" cy="9886184"/>
          </a:xfrm>
        </p:grpSpPr>
        <p:grpSp>
          <p:nvGrpSpPr>
            <p:cNvPr id="1006" name="Google Shape;1006;p18"/>
            <p:cNvGrpSpPr/>
            <p:nvPr/>
          </p:nvGrpSpPr>
          <p:grpSpPr>
            <a:xfrm flipH="1">
              <a:off x="115024" y="-2374836"/>
              <a:ext cx="3687215" cy="3485542"/>
              <a:chOff x="5337386" y="-2374836"/>
              <a:chExt cx="3687215" cy="3485542"/>
            </a:xfrm>
          </p:grpSpPr>
          <p:sp>
            <p:nvSpPr>
              <p:cNvPr id="1007" name="Google Shape;1007;p18"/>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8" name="Google Shape;1008;p18"/>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9" name="Google Shape;1009;p18"/>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0" name="Google Shape;1010;p18"/>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1" name="Google Shape;1011;p18"/>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2" name="Google Shape;1012;p18"/>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3" name="Google Shape;1013;p18"/>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4" name="Google Shape;1014;p18"/>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15" name="Google Shape;1015;p18"/>
              <p:cNvCxnSpPr>
                <a:stCxn id="1011" idx="5"/>
                <a:endCxn id="1010"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016" name="Google Shape;1016;p18"/>
              <p:cNvCxnSpPr>
                <a:stCxn id="1012" idx="4"/>
                <a:endCxn id="1010"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017" name="Google Shape;1017;p18"/>
              <p:cNvCxnSpPr>
                <a:stCxn id="1007" idx="0"/>
                <a:endCxn id="1011"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018" name="Google Shape;1018;p18"/>
              <p:cNvCxnSpPr>
                <a:stCxn id="1011" idx="6"/>
                <a:endCxn id="1012"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019" name="Google Shape;1019;p18"/>
              <p:cNvCxnSpPr>
                <a:stCxn id="1012" idx="6"/>
                <a:endCxn id="1008"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020" name="Google Shape;1020;p18"/>
              <p:cNvCxnSpPr>
                <a:stCxn id="1010" idx="6"/>
                <a:endCxn id="1008"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021" name="Google Shape;1021;p18"/>
              <p:cNvCxnSpPr>
                <a:stCxn id="1007" idx="6"/>
                <a:endCxn id="1013"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022" name="Google Shape;1022;p18"/>
              <p:cNvCxnSpPr>
                <a:stCxn id="1007" idx="7"/>
                <a:endCxn id="1010"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023" name="Google Shape;1023;p18"/>
              <p:cNvCxnSpPr>
                <a:stCxn id="1013" idx="7"/>
                <a:endCxn id="1009"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024" name="Google Shape;1024;p18"/>
              <p:cNvCxnSpPr>
                <a:stCxn id="1009" idx="0"/>
                <a:endCxn id="1010"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18"/>
              <p:cNvCxnSpPr>
                <a:stCxn id="1014" idx="2"/>
                <a:endCxn id="1008"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18"/>
              <p:cNvCxnSpPr>
                <a:stCxn id="1012" idx="7"/>
                <a:endCxn id="1014"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027" name="Google Shape;1027;p18"/>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28" name="Google Shape;1028;p18"/>
              <p:cNvCxnSpPr>
                <a:stCxn id="1014" idx="3"/>
                <a:endCxn id="1027"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029" name="Google Shape;1029;p18"/>
              <p:cNvCxnSpPr>
                <a:stCxn id="1027" idx="2"/>
                <a:endCxn id="1009"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030" name="Google Shape;1030;p18"/>
              <p:cNvCxnSpPr>
                <a:stCxn id="1027" idx="0"/>
                <a:endCxn id="1008"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031" name="Google Shape;1031;p18"/>
              <p:cNvCxnSpPr>
                <a:stCxn id="1027" idx="1"/>
                <a:endCxn id="1010"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032" name="Google Shape;1032;p18"/>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3" name="Google Shape;1033;p18"/>
              <p:cNvCxnSpPr>
                <a:stCxn id="1009" idx="2"/>
                <a:endCxn id="1032"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034" name="Google Shape;1034;p18"/>
              <p:cNvCxnSpPr>
                <a:stCxn id="1032" idx="3"/>
                <a:endCxn id="1007"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035" name="Google Shape;1035;p18"/>
              <p:cNvCxnSpPr>
                <a:stCxn id="1010" idx="4"/>
                <a:endCxn id="1032"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036" name="Google Shape;1036;p18"/>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7" name="Google Shape;1037;p18"/>
              <p:cNvCxnSpPr>
                <a:stCxn id="1010" idx="0"/>
                <a:endCxn id="1036"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038" name="Google Shape;1038;p18"/>
              <p:cNvCxnSpPr>
                <a:stCxn id="1011" idx="7"/>
                <a:endCxn id="1036"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039" name="Google Shape;1039;p18"/>
            <p:cNvGrpSpPr/>
            <p:nvPr/>
          </p:nvGrpSpPr>
          <p:grpSpPr>
            <a:xfrm>
              <a:off x="4731484" y="3997585"/>
              <a:ext cx="4355179" cy="3513764"/>
              <a:chOff x="720009" y="3852908"/>
              <a:chExt cx="4355179" cy="3513764"/>
            </a:xfrm>
          </p:grpSpPr>
          <p:sp>
            <p:nvSpPr>
              <p:cNvPr id="1040" name="Google Shape;1040;p18"/>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1" name="Google Shape;1041;p18"/>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2" name="Google Shape;1042;p18"/>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3" name="Google Shape;1043;p18"/>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4" name="Google Shape;1044;p18"/>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5" name="Google Shape;1045;p18"/>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6" name="Google Shape;1046;p18"/>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7" name="Google Shape;1047;p18"/>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48" name="Google Shape;1048;p18"/>
              <p:cNvCxnSpPr>
                <a:stCxn id="1045" idx="4"/>
                <a:endCxn id="1043"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049" name="Google Shape;1049;p18"/>
              <p:cNvCxnSpPr>
                <a:stCxn id="1040" idx="7"/>
                <a:endCxn id="1044"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050" name="Google Shape;1050;p18"/>
              <p:cNvCxnSpPr>
                <a:stCxn id="1044" idx="7"/>
                <a:endCxn id="1045"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051" name="Google Shape;1051;p18"/>
              <p:cNvCxnSpPr>
                <a:stCxn id="1045" idx="6"/>
                <a:endCxn id="1041"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052" name="Google Shape;1052;p18"/>
              <p:cNvCxnSpPr>
                <a:stCxn id="1043" idx="7"/>
                <a:endCxn id="1041"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053" name="Google Shape;1053;p18"/>
              <p:cNvCxnSpPr>
                <a:stCxn id="1040" idx="6"/>
                <a:endCxn id="1046"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054" name="Google Shape;1054;p18"/>
              <p:cNvCxnSpPr>
                <a:stCxn id="1046" idx="0"/>
                <a:endCxn id="1043"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055" name="Google Shape;1055;p18"/>
              <p:cNvCxnSpPr>
                <a:stCxn id="1046" idx="5"/>
                <a:endCxn id="1042"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056" name="Google Shape;1056;p18"/>
              <p:cNvCxnSpPr>
                <a:stCxn id="1042" idx="0"/>
                <a:endCxn id="1043"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057" name="Google Shape;1057;p18"/>
              <p:cNvCxnSpPr>
                <a:stCxn id="1042" idx="7"/>
                <a:endCxn id="1047"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058" name="Google Shape;1058;p18"/>
              <p:cNvCxnSpPr>
                <a:stCxn id="1043" idx="6"/>
                <a:endCxn id="1047"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059" name="Google Shape;1059;p18"/>
              <p:cNvCxnSpPr>
                <a:stCxn id="1047" idx="0"/>
                <a:endCxn id="1041"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060" name="Google Shape;1060;p18"/>
              <p:cNvCxnSpPr>
                <a:stCxn id="1045" idx="5"/>
                <a:endCxn id="1047"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061" name="Google Shape;1061;p18"/>
              <p:cNvCxnSpPr>
                <a:stCxn id="1044" idx="6"/>
                <a:endCxn id="1047"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062" name="Google Shape;1062;p18"/>
              <p:cNvCxnSpPr>
                <a:stCxn id="1044" idx="5"/>
                <a:endCxn id="1046"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063" name="Google Shape;1063;p18"/>
              <p:cNvCxnSpPr>
                <a:stCxn id="1041" idx="4"/>
                <a:endCxn id="1042"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064" name="Google Shape;1064;p18"/>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5" name="Google Shape;1065;p18"/>
              <p:cNvCxnSpPr>
                <a:stCxn id="1047" idx="4"/>
                <a:endCxn id="1064"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18"/>
              <p:cNvCxnSpPr>
                <a:stCxn id="1064" idx="1"/>
                <a:endCxn id="1042"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067" name="Google Shape;1067;p18"/>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8" name="Google Shape;1068;p18"/>
              <p:cNvCxnSpPr>
                <a:stCxn id="1064" idx="2"/>
                <a:endCxn id="1067"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069" name="Google Shape;1069;p18"/>
              <p:cNvCxnSpPr>
                <a:stCxn id="1067" idx="1"/>
                <a:endCxn id="1046"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070" name="Google Shape;1070;p18"/>
              <p:cNvCxnSpPr>
                <a:stCxn id="1067" idx="7"/>
                <a:endCxn id="1042"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071"/>
        <p:cNvGrpSpPr/>
        <p:nvPr/>
      </p:nvGrpSpPr>
      <p:grpSpPr>
        <a:xfrm>
          <a:off x="0" y="0"/>
          <a:ext cx="0" cy="0"/>
          <a:chOff x="0" y="0"/>
          <a:chExt cx="0" cy="0"/>
        </a:xfrm>
      </p:grpSpPr>
      <p:sp>
        <p:nvSpPr>
          <p:cNvPr id="1072" name="Google Shape;107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73" name="Google Shape;1073;p1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4" name="Google Shape;1074;p1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5" name="Google Shape;1075;p1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6" name="Google Shape;1076;p1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7" name="Google Shape;1077;p19"/>
          <p:cNvSpPr txBox="1">
            <a:spLocks noGrp="1"/>
          </p:cNvSpPr>
          <p:nvPr>
            <p:ph type="title" idx="5" hasCustomPrompt="1"/>
          </p:nvPr>
        </p:nvSpPr>
        <p:spPr>
          <a:xfrm>
            <a:off x="7582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8" name="Google Shape;1078;p19"/>
          <p:cNvSpPr txBox="1">
            <a:spLocks noGrp="1"/>
          </p:cNvSpPr>
          <p:nvPr>
            <p:ph type="title" idx="6" hasCustomPrompt="1"/>
          </p:nvPr>
        </p:nvSpPr>
        <p:spPr>
          <a:xfrm>
            <a:off x="7582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9" name="Google Shape;1079;p19"/>
          <p:cNvSpPr txBox="1">
            <a:spLocks noGrp="1"/>
          </p:cNvSpPr>
          <p:nvPr>
            <p:ph type="title" idx="7" hasCustomPrompt="1"/>
          </p:nvPr>
        </p:nvSpPr>
        <p:spPr>
          <a:xfrm>
            <a:off x="46850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0" name="Google Shape;1080;p19"/>
          <p:cNvSpPr txBox="1">
            <a:spLocks noGrp="1"/>
          </p:cNvSpPr>
          <p:nvPr>
            <p:ph type="title" idx="8" hasCustomPrompt="1"/>
          </p:nvPr>
        </p:nvSpPr>
        <p:spPr>
          <a:xfrm>
            <a:off x="46850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1" name="Google Shape;1081;p1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2" name="Google Shape;1082;p1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3" name="Google Shape;1083;p1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4" name="Google Shape;1084;p1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085" name="Google Shape;1085;p19"/>
          <p:cNvGrpSpPr/>
          <p:nvPr/>
        </p:nvGrpSpPr>
        <p:grpSpPr>
          <a:xfrm>
            <a:off x="119288" y="163238"/>
            <a:ext cx="8837200" cy="4388712"/>
            <a:chOff x="119288" y="163238"/>
            <a:chExt cx="8837200" cy="4388712"/>
          </a:xfrm>
        </p:grpSpPr>
        <p:grpSp>
          <p:nvGrpSpPr>
            <p:cNvPr id="1086" name="Google Shape;1086;p19"/>
            <p:cNvGrpSpPr/>
            <p:nvPr/>
          </p:nvGrpSpPr>
          <p:grpSpPr>
            <a:xfrm rot="10800000" flipH="1">
              <a:off x="8658213" y="4229275"/>
              <a:ext cx="298275" cy="322675"/>
              <a:chOff x="8667225" y="681525"/>
              <a:chExt cx="298275" cy="322675"/>
            </a:xfrm>
          </p:grpSpPr>
          <p:sp>
            <p:nvSpPr>
              <p:cNvPr id="1087" name="Google Shape;1087;p1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8" name="Google Shape;1088;p19"/>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9" name="Google Shape;1089;p1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90" name="Google Shape;1090;p19"/>
            <p:cNvGrpSpPr/>
            <p:nvPr/>
          </p:nvGrpSpPr>
          <p:grpSpPr>
            <a:xfrm rot="10800000" flipH="1">
              <a:off x="119288" y="163238"/>
              <a:ext cx="406275" cy="563575"/>
              <a:chOff x="140150" y="4340075"/>
              <a:chExt cx="406275" cy="563575"/>
            </a:xfrm>
          </p:grpSpPr>
          <p:sp>
            <p:nvSpPr>
              <p:cNvPr id="1091" name="Google Shape;1091;p19"/>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2" name="Google Shape;1092;p1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3" name="Google Shape;1093;p1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4" name="Google Shape;1094;p1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95" name="Google Shape;1095;p19"/>
          <p:cNvGrpSpPr/>
          <p:nvPr/>
        </p:nvGrpSpPr>
        <p:grpSpPr>
          <a:xfrm>
            <a:off x="-977947" y="-671217"/>
            <a:ext cx="10532835" cy="7946710"/>
            <a:chOff x="-977947" y="-671217"/>
            <a:chExt cx="10532835" cy="7946710"/>
          </a:xfrm>
        </p:grpSpPr>
        <p:grpSp>
          <p:nvGrpSpPr>
            <p:cNvPr id="1096" name="Google Shape;1096;p19"/>
            <p:cNvGrpSpPr/>
            <p:nvPr/>
          </p:nvGrpSpPr>
          <p:grpSpPr>
            <a:xfrm flipH="1">
              <a:off x="6491263" y="-671217"/>
              <a:ext cx="3063625" cy="3321711"/>
              <a:chOff x="-460575" y="-671217"/>
              <a:chExt cx="3063625" cy="3321711"/>
            </a:xfrm>
          </p:grpSpPr>
          <p:cxnSp>
            <p:nvCxnSpPr>
              <p:cNvPr id="1097" name="Google Shape;1097;p19"/>
              <p:cNvCxnSpPr>
                <a:stCxn id="1098" idx="6"/>
                <a:endCxn id="1099"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099" name="Google Shape;1099;p19"/>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0" name="Google Shape;1100;p19"/>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1" name="Google Shape;1101;p19"/>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2" name="Google Shape;1102;p19"/>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3" name="Google Shape;1103;p19"/>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4" name="Google Shape;1104;p19"/>
              <p:cNvCxnSpPr>
                <a:stCxn id="1103" idx="4"/>
                <a:endCxn id="1101"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105" name="Google Shape;1105;p19"/>
              <p:cNvCxnSpPr>
                <a:stCxn id="1102" idx="4"/>
                <a:endCxn id="1101"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106" name="Google Shape;1106;p19"/>
              <p:cNvCxnSpPr>
                <a:stCxn id="1102" idx="5"/>
                <a:endCxn id="1103"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19"/>
              <p:cNvCxnSpPr>
                <a:stCxn id="1102" idx="0"/>
                <a:endCxn id="1100"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108" name="Google Shape;1108;p19"/>
              <p:cNvCxnSpPr>
                <a:stCxn id="1102" idx="7"/>
                <a:endCxn id="1098"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109" name="Google Shape;1109;p19"/>
              <p:cNvCxnSpPr>
                <a:stCxn id="1100" idx="5"/>
                <a:endCxn id="1098"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110" name="Google Shape;1110;p19"/>
              <p:cNvCxnSpPr>
                <a:stCxn id="1100" idx="6"/>
                <a:endCxn id="1099"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111" name="Google Shape;1111;p19"/>
              <p:cNvCxnSpPr>
                <a:stCxn id="1112" idx="1"/>
                <a:endCxn id="1100"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113" name="Google Shape;1113;p19"/>
              <p:cNvCxnSpPr>
                <a:stCxn id="1103" idx="0"/>
                <a:endCxn id="1098"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114" name="Google Shape;1114;p19"/>
              <p:cNvCxnSpPr>
                <a:stCxn id="1103" idx="0"/>
                <a:endCxn id="1112"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115" name="Google Shape;1115;p19"/>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16" name="Google Shape;1116;p19"/>
              <p:cNvCxnSpPr>
                <a:stCxn id="1100" idx="5"/>
                <a:endCxn id="1115"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117" name="Google Shape;1117;p19"/>
              <p:cNvCxnSpPr>
                <a:stCxn id="1112" idx="7"/>
                <a:endCxn id="1115"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118" name="Google Shape;1118;p19"/>
              <p:cNvCxnSpPr>
                <a:stCxn id="1115" idx="6"/>
                <a:endCxn id="1099"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119" name="Google Shape;1119;p19"/>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20" name="Google Shape;1120;p19"/>
              <p:cNvCxnSpPr>
                <a:stCxn id="1119" idx="0"/>
                <a:endCxn id="1100"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121" name="Google Shape;1121;p19"/>
              <p:cNvCxnSpPr>
                <a:stCxn id="1119" idx="6"/>
                <a:endCxn id="1098"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122" name="Google Shape;1122;p19"/>
              <p:cNvCxnSpPr>
                <a:stCxn id="1119" idx="5"/>
                <a:endCxn id="1102"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19"/>
              <p:cNvCxnSpPr>
                <a:stCxn id="1119" idx="5"/>
                <a:endCxn id="1101"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112" name="Google Shape;1112;p19"/>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8" name="Google Shape;1098;p19"/>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124" name="Google Shape;1124;p19"/>
            <p:cNvGrpSpPr/>
            <p:nvPr/>
          </p:nvGrpSpPr>
          <p:grpSpPr>
            <a:xfrm rot="339523">
              <a:off x="-863991" y="4569268"/>
              <a:ext cx="4061023" cy="2512132"/>
              <a:chOff x="720013" y="4616655"/>
              <a:chExt cx="4061133" cy="2512200"/>
            </a:xfrm>
          </p:grpSpPr>
          <p:sp>
            <p:nvSpPr>
              <p:cNvPr id="1125" name="Google Shape;1125;p19"/>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6" name="Google Shape;1126;p19"/>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7" name="Google Shape;1127;p19"/>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8" name="Google Shape;1128;p19"/>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9" name="Google Shape;1129;p19"/>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0" name="Google Shape;1130;p19"/>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1" name="Google Shape;1131;p19"/>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2" name="Google Shape;1132;p19"/>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33" name="Google Shape;1133;p19"/>
              <p:cNvCxnSpPr>
                <a:stCxn id="1129" idx="5"/>
                <a:endCxn id="1128" idx="1"/>
              </p:cNvCxnSpPr>
              <p:nvPr/>
            </p:nvCxnSpPr>
            <p:spPr>
              <a:xfrm rot="10460456">
                <a:off x="3045371" y="6063279"/>
                <a:ext cx="365079" cy="832966"/>
              </a:xfrm>
              <a:prstGeom prst="straightConnector1">
                <a:avLst/>
              </a:prstGeom>
              <a:noFill/>
              <a:ln w="9525" cap="flat" cmpd="sng">
                <a:solidFill>
                  <a:schemeClr val="dk2"/>
                </a:solidFill>
                <a:prstDash val="solid"/>
                <a:round/>
                <a:headEnd type="none" w="med" len="med"/>
                <a:tailEnd type="none" w="med" len="med"/>
              </a:ln>
            </p:spPr>
          </p:cxnSp>
          <p:cxnSp>
            <p:nvCxnSpPr>
              <p:cNvPr id="1134" name="Google Shape;1134;p19"/>
              <p:cNvCxnSpPr>
                <a:stCxn id="1130" idx="4"/>
                <a:endCxn id="1128" idx="7"/>
              </p:cNvCxnSpPr>
              <p:nvPr/>
            </p:nvCxnSpPr>
            <p:spPr>
              <a:xfrm rot="10460763" flipH="1">
                <a:off x="1865029" y="6113097"/>
                <a:ext cx="1087089" cy="9343"/>
              </a:xfrm>
              <a:prstGeom prst="straightConnector1">
                <a:avLst/>
              </a:prstGeom>
              <a:noFill/>
              <a:ln w="9525" cap="flat" cmpd="sng">
                <a:solidFill>
                  <a:schemeClr val="dk2"/>
                </a:solidFill>
                <a:prstDash val="solid"/>
                <a:round/>
                <a:headEnd type="none" w="med" len="med"/>
                <a:tailEnd type="none" w="med" len="med"/>
              </a:ln>
            </p:spPr>
          </p:cxnSp>
          <p:cxnSp>
            <p:nvCxnSpPr>
              <p:cNvPr id="1135" name="Google Shape;1135;p19"/>
              <p:cNvCxnSpPr>
                <a:stCxn id="1125" idx="0"/>
                <a:endCxn id="1129" idx="3"/>
              </p:cNvCxnSpPr>
              <p:nvPr/>
            </p:nvCxnSpPr>
            <p:spPr>
              <a:xfrm rot="-339783" flipH="1">
                <a:off x="3393035" y="4884097"/>
                <a:ext cx="1295121" cy="1950801"/>
              </a:xfrm>
              <a:prstGeom prst="straightConnector1">
                <a:avLst/>
              </a:prstGeom>
              <a:noFill/>
              <a:ln w="9525" cap="flat" cmpd="sng">
                <a:solidFill>
                  <a:schemeClr val="dk2"/>
                </a:solidFill>
                <a:prstDash val="solid"/>
                <a:round/>
                <a:headEnd type="none" w="med" len="med"/>
                <a:tailEnd type="none" w="med" len="med"/>
              </a:ln>
            </p:spPr>
          </p:cxnSp>
          <p:cxnSp>
            <p:nvCxnSpPr>
              <p:cNvPr id="1136" name="Google Shape;1136;p19"/>
              <p:cNvCxnSpPr>
                <a:stCxn id="1129" idx="7"/>
                <a:endCxn id="1130" idx="2"/>
              </p:cNvCxnSpPr>
              <p:nvPr/>
            </p:nvCxnSpPr>
            <p:spPr>
              <a:xfrm rot="10460582">
                <a:off x="1928581" y="6158259"/>
                <a:ext cx="1466944" cy="833861"/>
              </a:xfrm>
              <a:prstGeom prst="straightConnector1">
                <a:avLst/>
              </a:prstGeom>
              <a:noFill/>
              <a:ln w="9525" cap="flat" cmpd="sng">
                <a:solidFill>
                  <a:schemeClr val="dk2"/>
                </a:solidFill>
                <a:prstDash val="solid"/>
                <a:round/>
                <a:headEnd type="none" w="med" len="med"/>
                <a:tailEnd type="none" w="med" len="med"/>
              </a:ln>
            </p:spPr>
          </p:cxnSp>
          <p:cxnSp>
            <p:nvCxnSpPr>
              <p:cNvPr id="1137" name="Google Shape;1137;p19"/>
              <p:cNvCxnSpPr>
                <a:stCxn id="1130" idx="6"/>
                <a:endCxn id="1126" idx="1"/>
              </p:cNvCxnSpPr>
              <p:nvPr/>
            </p:nvCxnSpPr>
            <p:spPr>
              <a:xfrm rot="10462833" flipH="1">
                <a:off x="1755412" y="5065169"/>
                <a:ext cx="150121" cy="1129000"/>
              </a:xfrm>
              <a:prstGeom prst="straightConnector1">
                <a:avLst/>
              </a:prstGeom>
              <a:noFill/>
              <a:ln w="9525" cap="flat" cmpd="sng">
                <a:solidFill>
                  <a:schemeClr val="dk2"/>
                </a:solidFill>
                <a:prstDash val="solid"/>
                <a:round/>
                <a:headEnd type="none" w="med" len="med"/>
                <a:tailEnd type="none" w="med" len="med"/>
              </a:ln>
            </p:spPr>
          </p:cxnSp>
          <p:cxnSp>
            <p:nvCxnSpPr>
              <p:cNvPr id="1138" name="Google Shape;1138;p19"/>
              <p:cNvCxnSpPr>
                <a:stCxn id="1128" idx="5"/>
                <a:endCxn id="1126" idx="1"/>
              </p:cNvCxnSpPr>
              <p:nvPr/>
            </p:nvCxnSpPr>
            <p:spPr>
              <a:xfrm rot="10460368">
                <a:off x="1898704" y="5007487"/>
                <a:ext cx="1024998" cy="1048819"/>
              </a:xfrm>
              <a:prstGeom prst="straightConnector1">
                <a:avLst/>
              </a:prstGeom>
              <a:noFill/>
              <a:ln w="9525" cap="flat" cmpd="sng">
                <a:solidFill>
                  <a:schemeClr val="dk2"/>
                </a:solidFill>
                <a:prstDash val="solid"/>
                <a:round/>
                <a:headEnd type="none" w="med" len="med"/>
                <a:tailEnd type="none" w="med" len="med"/>
              </a:ln>
            </p:spPr>
          </p:cxnSp>
          <p:cxnSp>
            <p:nvCxnSpPr>
              <p:cNvPr id="1139" name="Google Shape;1139;p19"/>
              <p:cNvCxnSpPr>
                <a:stCxn id="1125" idx="6"/>
                <a:endCxn id="1131" idx="3"/>
              </p:cNvCxnSpPr>
              <p:nvPr/>
            </p:nvCxnSpPr>
            <p:spPr>
              <a:xfrm rot="10459888">
                <a:off x="3818606" y="4656348"/>
                <a:ext cx="731979" cy="120599"/>
              </a:xfrm>
              <a:prstGeom prst="straightConnector1">
                <a:avLst/>
              </a:prstGeom>
              <a:noFill/>
              <a:ln w="9525" cap="flat" cmpd="sng">
                <a:solidFill>
                  <a:schemeClr val="dk2"/>
                </a:solidFill>
                <a:prstDash val="solid"/>
                <a:round/>
                <a:headEnd type="none" w="med" len="med"/>
                <a:tailEnd type="none" w="med" len="med"/>
              </a:ln>
            </p:spPr>
          </p:cxnSp>
          <p:cxnSp>
            <p:nvCxnSpPr>
              <p:cNvPr id="1140" name="Google Shape;1140;p19"/>
              <p:cNvCxnSpPr>
                <a:stCxn id="1125" idx="7"/>
                <a:endCxn id="1128" idx="3"/>
              </p:cNvCxnSpPr>
              <p:nvPr/>
            </p:nvCxnSpPr>
            <p:spPr>
              <a:xfrm rot="-339569" flipH="1">
                <a:off x="2971884" y="4867995"/>
                <a:ext cx="1639693" cy="1081059"/>
              </a:xfrm>
              <a:prstGeom prst="straightConnector1">
                <a:avLst/>
              </a:prstGeom>
              <a:noFill/>
              <a:ln w="9525" cap="flat" cmpd="sng">
                <a:solidFill>
                  <a:schemeClr val="dk2"/>
                </a:solidFill>
                <a:prstDash val="solid"/>
                <a:round/>
                <a:headEnd type="none" w="med" len="med"/>
                <a:tailEnd type="none" w="med" len="med"/>
              </a:ln>
            </p:spPr>
          </p:cxnSp>
          <p:cxnSp>
            <p:nvCxnSpPr>
              <p:cNvPr id="1141" name="Google Shape;1141;p19"/>
              <p:cNvCxnSpPr>
                <a:stCxn id="1131" idx="7"/>
                <a:endCxn id="1127" idx="3"/>
              </p:cNvCxnSpPr>
              <p:nvPr/>
            </p:nvCxnSpPr>
            <p:spPr>
              <a:xfrm rot="-339665" flipH="1">
                <a:off x="3259894" y="4748265"/>
                <a:ext cx="483558" cy="163106"/>
              </a:xfrm>
              <a:prstGeom prst="straightConnector1">
                <a:avLst/>
              </a:prstGeom>
              <a:noFill/>
              <a:ln w="9525" cap="flat" cmpd="sng">
                <a:solidFill>
                  <a:schemeClr val="dk2"/>
                </a:solidFill>
                <a:prstDash val="solid"/>
                <a:round/>
                <a:headEnd type="none" w="med" len="med"/>
                <a:tailEnd type="none" w="med" len="med"/>
              </a:ln>
            </p:spPr>
          </p:cxnSp>
          <p:cxnSp>
            <p:nvCxnSpPr>
              <p:cNvPr id="1142" name="Google Shape;1142;p19"/>
              <p:cNvCxnSpPr>
                <a:stCxn id="1127" idx="0"/>
                <a:endCxn id="1128" idx="5"/>
              </p:cNvCxnSpPr>
              <p:nvPr/>
            </p:nvCxnSpPr>
            <p:spPr>
              <a:xfrm rot="-341652" flipH="1">
                <a:off x="2929081" y="5115280"/>
                <a:ext cx="208629" cy="879981"/>
              </a:xfrm>
              <a:prstGeom prst="straightConnector1">
                <a:avLst/>
              </a:prstGeom>
              <a:noFill/>
              <a:ln w="9525" cap="flat" cmpd="sng">
                <a:solidFill>
                  <a:schemeClr val="dk2"/>
                </a:solidFill>
                <a:prstDash val="solid"/>
                <a:round/>
                <a:headEnd type="none" w="med" len="med"/>
                <a:tailEnd type="none" w="med" len="med"/>
              </a:ln>
            </p:spPr>
          </p:cxnSp>
          <p:cxnSp>
            <p:nvCxnSpPr>
              <p:cNvPr id="1143" name="Google Shape;1143;p19"/>
              <p:cNvCxnSpPr>
                <a:stCxn id="1132" idx="2"/>
                <a:endCxn id="1126" idx="6"/>
              </p:cNvCxnSpPr>
              <p:nvPr/>
            </p:nvCxnSpPr>
            <p:spPr>
              <a:xfrm rot="-339023">
                <a:off x="875824" y="4773316"/>
                <a:ext cx="880579" cy="246302"/>
              </a:xfrm>
              <a:prstGeom prst="straightConnector1">
                <a:avLst/>
              </a:prstGeom>
              <a:noFill/>
              <a:ln w="9525" cap="flat" cmpd="sng">
                <a:solidFill>
                  <a:schemeClr val="dk2"/>
                </a:solidFill>
                <a:prstDash val="solid"/>
                <a:round/>
                <a:headEnd type="none" w="med" len="med"/>
                <a:tailEnd type="none" w="med" len="med"/>
              </a:ln>
            </p:spPr>
          </p:cxnSp>
          <p:cxnSp>
            <p:nvCxnSpPr>
              <p:cNvPr id="1144" name="Google Shape;1144;p19"/>
              <p:cNvCxnSpPr>
                <a:stCxn id="1129" idx="6"/>
                <a:endCxn id="1132" idx="1"/>
              </p:cNvCxnSpPr>
              <p:nvPr/>
            </p:nvCxnSpPr>
            <p:spPr>
              <a:xfrm rot="10460586">
                <a:off x="937128" y="4728830"/>
                <a:ext cx="2389135" cy="2287850"/>
              </a:xfrm>
              <a:prstGeom prst="straightConnector1">
                <a:avLst/>
              </a:prstGeom>
              <a:noFill/>
              <a:ln w="9525" cap="flat" cmpd="sng">
                <a:solidFill>
                  <a:schemeClr val="dk2"/>
                </a:solidFill>
                <a:prstDash val="solid"/>
                <a:round/>
                <a:headEnd type="none" w="med" len="med"/>
                <a:tailEnd type="none" w="med" len="med"/>
              </a:ln>
            </p:spPr>
          </p:cxnSp>
          <p:sp>
            <p:nvSpPr>
              <p:cNvPr id="1145" name="Google Shape;1145;p19"/>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6" name="Google Shape;1146;p19"/>
              <p:cNvCxnSpPr>
                <a:stCxn id="1132" idx="3"/>
                <a:endCxn id="1145" idx="7"/>
              </p:cNvCxnSpPr>
              <p:nvPr/>
            </p:nvCxnSpPr>
            <p:spPr>
              <a:xfrm rot="-339173">
                <a:off x="866711" y="4713112"/>
                <a:ext cx="1096432" cy="64807"/>
              </a:xfrm>
              <a:prstGeom prst="straightConnector1">
                <a:avLst/>
              </a:prstGeom>
              <a:noFill/>
              <a:ln w="9525" cap="flat" cmpd="sng">
                <a:solidFill>
                  <a:schemeClr val="dk2"/>
                </a:solidFill>
                <a:prstDash val="solid"/>
                <a:round/>
                <a:headEnd type="none" w="med" len="med"/>
                <a:tailEnd type="none" w="med" len="med"/>
              </a:ln>
            </p:spPr>
          </p:cxnSp>
          <p:cxnSp>
            <p:nvCxnSpPr>
              <p:cNvPr id="1147" name="Google Shape;1147;p19"/>
              <p:cNvCxnSpPr>
                <a:stCxn id="1145" idx="2"/>
                <a:endCxn id="1127" idx="6"/>
              </p:cNvCxnSpPr>
              <p:nvPr/>
            </p:nvCxnSpPr>
            <p:spPr>
              <a:xfrm rot="-339840">
                <a:off x="2056272" y="4676508"/>
                <a:ext cx="954460" cy="303884"/>
              </a:xfrm>
              <a:prstGeom prst="straightConnector1">
                <a:avLst/>
              </a:prstGeom>
              <a:noFill/>
              <a:ln w="9525" cap="flat" cmpd="sng">
                <a:solidFill>
                  <a:schemeClr val="dk2"/>
                </a:solidFill>
                <a:prstDash val="solid"/>
                <a:round/>
                <a:headEnd type="none" w="med" len="med"/>
                <a:tailEnd type="none" w="med" len="med"/>
              </a:ln>
            </p:spPr>
          </p:cxnSp>
          <p:cxnSp>
            <p:nvCxnSpPr>
              <p:cNvPr id="1148" name="Google Shape;1148;p19"/>
              <p:cNvCxnSpPr>
                <a:stCxn id="1145" idx="0"/>
                <a:endCxn id="1126" idx="4"/>
              </p:cNvCxnSpPr>
              <p:nvPr/>
            </p:nvCxnSpPr>
            <p:spPr>
              <a:xfrm rot="-340645" flipH="1">
                <a:off x="1841473" y="4754364"/>
                <a:ext cx="154659" cy="179972"/>
              </a:xfrm>
              <a:prstGeom prst="straightConnector1">
                <a:avLst/>
              </a:prstGeom>
              <a:noFill/>
              <a:ln w="9525" cap="flat" cmpd="sng">
                <a:solidFill>
                  <a:schemeClr val="dk2"/>
                </a:solidFill>
                <a:prstDash val="solid"/>
                <a:round/>
                <a:headEnd type="none" w="med" len="med"/>
                <a:tailEnd type="none" w="med" len="med"/>
              </a:ln>
            </p:spPr>
          </p:cxnSp>
          <p:cxnSp>
            <p:nvCxnSpPr>
              <p:cNvPr id="1149" name="Google Shape;1149;p19"/>
              <p:cNvCxnSpPr>
                <a:stCxn id="1145" idx="1"/>
                <a:endCxn id="1128" idx="5"/>
              </p:cNvCxnSpPr>
              <p:nvPr/>
            </p:nvCxnSpPr>
            <p:spPr>
              <a:xfrm rot="-339524">
                <a:off x="2084265" y="4703564"/>
                <a:ext cx="824518" cy="1343659"/>
              </a:xfrm>
              <a:prstGeom prst="straightConnector1">
                <a:avLst/>
              </a:prstGeom>
              <a:noFill/>
              <a:ln w="9525" cap="flat" cmpd="sng">
                <a:solidFill>
                  <a:schemeClr val="dk2"/>
                </a:solidFill>
                <a:prstDash val="solid"/>
                <a:round/>
                <a:headEnd type="none" w="med" len="med"/>
                <a:tailEnd type="none" w="med" len="med"/>
              </a:ln>
            </p:spPr>
          </p:cxnSp>
          <p:sp>
            <p:nvSpPr>
              <p:cNvPr id="1150" name="Google Shape;1150;p19"/>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51" name="Google Shape;1151;p19"/>
              <p:cNvCxnSpPr>
                <a:stCxn id="1127" idx="2"/>
                <a:endCxn id="1150" idx="7"/>
              </p:cNvCxnSpPr>
              <p:nvPr/>
            </p:nvCxnSpPr>
            <p:spPr>
              <a:xfrm rot="10459800" flipH="1">
                <a:off x="3266347" y="5001756"/>
                <a:ext cx="674098" cy="153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19"/>
              <p:cNvCxnSpPr>
                <a:stCxn id="1150" idx="3"/>
                <a:endCxn id="1125" idx="7"/>
              </p:cNvCxnSpPr>
              <p:nvPr/>
            </p:nvCxnSpPr>
            <p:spPr>
              <a:xfrm rot="10459592" flipH="1">
                <a:off x="4052806" y="4814404"/>
                <a:ext cx="506782" cy="81105"/>
              </a:xfrm>
              <a:prstGeom prst="straightConnector1">
                <a:avLst/>
              </a:prstGeom>
              <a:noFill/>
              <a:ln w="9525" cap="flat" cmpd="sng">
                <a:solidFill>
                  <a:schemeClr val="dk2"/>
                </a:solidFill>
                <a:prstDash val="solid"/>
                <a:round/>
                <a:headEnd type="none" w="med" len="med"/>
                <a:tailEnd type="none" w="med" len="med"/>
              </a:ln>
            </p:spPr>
          </p:cxnSp>
          <p:cxnSp>
            <p:nvCxnSpPr>
              <p:cNvPr id="1153" name="Google Shape;1153;p19"/>
              <p:cNvCxnSpPr>
                <a:stCxn id="1128" idx="4"/>
                <a:endCxn id="1150" idx="0"/>
              </p:cNvCxnSpPr>
              <p:nvPr/>
            </p:nvCxnSpPr>
            <p:spPr>
              <a:xfrm rot="10460266" flipH="1">
                <a:off x="2959037" y="5053792"/>
                <a:ext cx="1061178" cy="8995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154"/>
        <p:cNvGrpSpPr/>
        <p:nvPr/>
      </p:nvGrpSpPr>
      <p:grpSpPr>
        <a:xfrm>
          <a:off x="0" y="0"/>
          <a:ext cx="0" cy="0"/>
          <a:chOff x="0" y="0"/>
          <a:chExt cx="0" cy="0"/>
        </a:xfrm>
      </p:grpSpPr>
      <p:sp>
        <p:nvSpPr>
          <p:cNvPr id="1155" name="Google Shape;1155;p20"/>
          <p:cNvSpPr txBox="1">
            <a:spLocks noGrp="1"/>
          </p:cNvSpPr>
          <p:nvPr>
            <p:ph type="title"/>
          </p:nvPr>
        </p:nvSpPr>
        <p:spPr>
          <a:xfrm>
            <a:off x="720000" y="4444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56" name="Google Shape;1156;p20"/>
          <p:cNvSpPr txBox="1">
            <a:spLocks noGrp="1"/>
          </p:cNvSpPr>
          <p:nvPr>
            <p:ph type="subTitle" idx="1"/>
          </p:nvPr>
        </p:nvSpPr>
        <p:spPr>
          <a:xfrm>
            <a:off x="72000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7" name="Google Shape;1157;p20"/>
          <p:cNvSpPr txBox="1">
            <a:spLocks noGrp="1"/>
          </p:cNvSpPr>
          <p:nvPr>
            <p:ph type="subTitle" idx="2"/>
          </p:nvPr>
        </p:nvSpPr>
        <p:spPr>
          <a:xfrm>
            <a:off x="3378225"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8" name="Google Shape;1158;p20"/>
          <p:cNvSpPr txBox="1">
            <a:spLocks noGrp="1"/>
          </p:cNvSpPr>
          <p:nvPr>
            <p:ph type="subTitle" idx="3"/>
          </p:nvPr>
        </p:nvSpPr>
        <p:spPr>
          <a:xfrm>
            <a:off x="72000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9" name="Google Shape;1159;p20"/>
          <p:cNvSpPr txBox="1">
            <a:spLocks noGrp="1"/>
          </p:cNvSpPr>
          <p:nvPr>
            <p:ph type="subTitle" idx="4"/>
          </p:nvPr>
        </p:nvSpPr>
        <p:spPr>
          <a:xfrm>
            <a:off x="3378225"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0" name="Google Shape;1160;p20"/>
          <p:cNvSpPr txBox="1">
            <a:spLocks noGrp="1"/>
          </p:cNvSpPr>
          <p:nvPr>
            <p:ph type="subTitle" idx="5"/>
          </p:nvPr>
        </p:nvSpPr>
        <p:spPr>
          <a:xfrm>
            <a:off x="603645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1" name="Google Shape;1161;p20"/>
          <p:cNvSpPr txBox="1">
            <a:spLocks noGrp="1"/>
          </p:cNvSpPr>
          <p:nvPr>
            <p:ph type="subTitle" idx="6"/>
          </p:nvPr>
        </p:nvSpPr>
        <p:spPr>
          <a:xfrm>
            <a:off x="603645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2" name="Google Shape;1162;p20"/>
          <p:cNvSpPr txBox="1">
            <a:spLocks noGrp="1"/>
          </p:cNvSpPr>
          <p:nvPr>
            <p:ph type="subTitle" idx="7"/>
          </p:nvPr>
        </p:nvSpPr>
        <p:spPr>
          <a:xfrm>
            <a:off x="72107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3" name="Google Shape;1163;p20"/>
          <p:cNvSpPr txBox="1">
            <a:spLocks noGrp="1"/>
          </p:cNvSpPr>
          <p:nvPr>
            <p:ph type="subTitle" idx="8"/>
          </p:nvPr>
        </p:nvSpPr>
        <p:spPr>
          <a:xfrm>
            <a:off x="3379300"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4" name="Google Shape;1164;p20"/>
          <p:cNvSpPr txBox="1">
            <a:spLocks noGrp="1"/>
          </p:cNvSpPr>
          <p:nvPr>
            <p:ph type="subTitle" idx="9"/>
          </p:nvPr>
        </p:nvSpPr>
        <p:spPr>
          <a:xfrm>
            <a:off x="603752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5" name="Google Shape;1165;p20"/>
          <p:cNvSpPr txBox="1">
            <a:spLocks noGrp="1"/>
          </p:cNvSpPr>
          <p:nvPr>
            <p:ph type="subTitle" idx="13"/>
          </p:nvPr>
        </p:nvSpPr>
        <p:spPr>
          <a:xfrm>
            <a:off x="72107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6" name="Google Shape;1166;p20"/>
          <p:cNvSpPr txBox="1">
            <a:spLocks noGrp="1"/>
          </p:cNvSpPr>
          <p:nvPr>
            <p:ph type="subTitle" idx="14"/>
          </p:nvPr>
        </p:nvSpPr>
        <p:spPr>
          <a:xfrm>
            <a:off x="3379300"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7" name="Google Shape;1167;p20"/>
          <p:cNvSpPr txBox="1">
            <a:spLocks noGrp="1"/>
          </p:cNvSpPr>
          <p:nvPr>
            <p:ph type="subTitle" idx="15"/>
          </p:nvPr>
        </p:nvSpPr>
        <p:spPr>
          <a:xfrm>
            <a:off x="603752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168" name="Google Shape;1168;p20"/>
          <p:cNvGrpSpPr/>
          <p:nvPr/>
        </p:nvGrpSpPr>
        <p:grpSpPr>
          <a:xfrm>
            <a:off x="-204864" y="-2449186"/>
            <a:ext cx="10500633" cy="8002629"/>
            <a:chOff x="-204864" y="-2449186"/>
            <a:chExt cx="10500633" cy="8002629"/>
          </a:xfrm>
        </p:grpSpPr>
        <p:grpSp>
          <p:nvGrpSpPr>
            <p:cNvPr id="1169" name="Google Shape;1169;p20"/>
            <p:cNvGrpSpPr/>
            <p:nvPr/>
          </p:nvGrpSpPr>
          <p:grpSpPr>
            <a:xfrm rot="10800000" flipH="1">
              <a:off x="-204864" y="-2449186"/>
              <a:ext cx="3687215" cy="3485542"/>
              <a:chOff x="80886" y="4084964"/>
              <a:chExt cx="3687215" cy="3485542"/>
            </a:xfrm>
          </p:grpSpPr>
          <p:sp>
            <p:nvSpPr>
              <p:cNvPr id="1170" name="Google Shape;1170;p20"/>
              <p:cNvSpPr/>
              <p:nvPr/>
            </p:nvSpPr>
            <p:spPr>
              <a:xfrm rot="-1101027">
                <a:off x="720342" y="7424885"/>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1" name="Google Shape;1171;p20"/>
              <p:cNvSpPr/>
              <p:nvPr/>
            </p:nvSpPr>
            <p:spPr>
              <a:xfrm rot="-1100132">
                <a:off x="2615973" y="5125770"/>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2" name="Google Shape;1172;p20"/>
              <p:cNvSpPr/>
              <p:nvPr/>
            </p:nvSpPr>
            <p:spPr>
              <a:xfrm rot="-1104870">
                <a:off x="1609040" y="6221539"/>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3" name="Google Shape;1173;p20"/>
              <p:cNvSpPr/>
              <p:nvPr/>
            </p:nvSpPr>
            <p:spPr>
              <a:xfrm rot="-1091019">
                <a:off x="1005158" y="526072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4" name="Google Shape;1174;p20"/>
              <p:cNvSpPr/>
              <p:nvPr/>
            </p:nvSpPr>
            <p:spPr>
              <a:xfrm rot="-1100623">
                <a:off x="96609" y="4792852"/>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5" name="Google Shape;1175;p20"/>
              <p:cNvSpPr/>
              <p:nvPr/>
            </p:nvSpPr>
            <p:spPr>
              <a:xfrm rot="1492351">
                <a:off x="1849708" y="4917709"/>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6" name="Google Shape;1176;p20"/>
              <p:cNvSpPr/>
              <p:nvPr/>
            </p:nvSpPr>
            <p:spPr>
              <a:xfrm rot="-1091019">
                <a:off x="1409399" y="693391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7" name="Google Shape;1177;p20"/>
              <p:cNvSpPr/>
              <p:nvPr/>
            </p:nvSpPr>
            <p:spPr>
              <a:xfrm rot="-1101100">
                <a:off x="3620332" y="4787157"/>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78" name="Google Shape;1178;p20"/>
              <p:cNvCxnSpPr>
                <a:stCxn id="1174" idx="5"/>
                <a:endCxn id="1173" idx="1"/>
              </p:cNvCxnSpPr>
              <p:nvPr/>
            </p:nvCxnSpPr>
            <p:spPr>
              <a:xfrm>
                <a:off x="209432" y="4879158"/>
                <a:ext cx="800400" cy="405300"/>
              </a:xfrm>
              <a:prstGeom prst="straightConnector1">
                <a:avLst/>
              </a:prstGeom>
              <a:noFill/>
              <a:ln w="9525" cap="flat" cmpd="sng">
                <a:solidFill>
                  <a:schemeClr val="dk2"/>
                </a:solidFill>
                <a:prstDash val="solid"/>
                <a:round/>
                <a:headEnd type="none" w="med" len="med"/>
                <a:tailEnd type="none" w="med" len="med"/>
              </a:ln>
            </p:spPr>
          </p:cxnSp>
          <p:cxnSp>
            <p:nvCxnSpPr>
              <p:cNvPr id="1179" name="Google Shape;1179;p20"/>
              <p:cNvCxnSpPr>
                <a:stCxn id="1175" idx="4"/>
                <a:endCxn id="1173" idx="6"/>
              </p:cNvCxnSpPr>
              <p:nvPr/>
            </p:nvCxnSpPr>
            <p:spPr>
              <a:xfrm flipH="1">
                <a:off x="1089610" y="500001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180" name="Google Shape;1180;p20"/>
              <p:cNvCxnSpPr>
                <a:stCxn id="1170" idx="0"/>
                <a:endCxn id="1174" idx="4"/>
              </p:cNvCxnSpPr>
              <p:nvPr/>
            </p:nvCxnSpPr>
            <p:spPr>
              <a:xfrm rot="10800000">
                <a:off x="174913" y="4909056"/>
                <a:ext cx="589500" cy="2519100"/>
              </a:xfrm>
              <a:prstGeom prst="straightConnector1">
                <a:avLst/>
              </a:prstGeom>
              <a:noFill/>
              <a:ln w="9525" cap="flat" cmpd="sng">
                <a:solidFill>
                  <a:schemeClr val="dk2"/>
                </a:solidFill>
                <a:prstDash val="solid"/>
                <a:round/>
                <a:headEnd type="none" w="med" len="med"/>
                <a:tailEnd type="none" w="med" len="med"/>
              </a:ln>
            </p:spPr>
          </p:cxnSp>
          <p:cxnSp>
            <p:nvCxnSpPr>
              <p:cNvPr id="1181" name="Google Shape;1181;p20"/>
              <p:cNvCxnSpPr>
                <a:stCxn id="1174" idx="6"/>
                <a:endCxn id="1175" idx="2"/>
              </p:cNvCxnSpPr>
              <p:nvPr/>
            </p:nvCxnSpPr>
            <p:spPr>
              <a:xfrm>
                <a:off x="212736" y="4833679"/>
                <a:ext cx="1641000" cy="108900"/>
              </a:xfrm>
              <a:prstGeom prst="straightConnector1">
                <a:avLst/>
              </a:prstGeom>
              <a:noFill/>
              <a:ln w="9525" cap="flat" cmpd="sng">
                <a:solidFill>
                  <a:schemeClr val="dk2"/>
                </a:solidFill>
                <a:prstDash val="solid"/>
                <a:round/>
                <a:headEnd type="none" w="med" len="med"/>
                <a:tailEnd type="none" w="med" len="med"/>
              </a:ln>
            </p:spPr>
          </p:cxnSp>
          <p:cxnSp>
            <p:nvCxnSpPr>
              <p:cNvPr id="1182" name="Google Shape;1182;p20"/>
              <p:cNvCxnSpPr>
                <a:stCxn id="1175" idx="6"/>
                <a:endCxn id="1171" idx="1"/>
              </p:cNvCxnSpPr>
              <p:nvPr/>
            </p:nvCxnSpPr>
            <p:spPr>
              <a:xfrm>
                <a:off x="1932010" y="4979012"/>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183" name="Google Shape;1183;p20"/>
              <p:cNvCxnSpPr>
                <a:stCxn id="1173" idx="6"/>
                <a:endCxn id="1171" idx="1"/>
              </p:cNvCxnSpPr>
              <p:nvPr/>
            </p:nvCxnSpPr>
            <p:spPr>
              <a:xfrm rot="10800000" flipH="1">
                <a:off x="1089518" y="5171086"/>
                <a:ext cx="1535100" cy="119400"/>
              </a:xfrm>
              <a:prstGeom prst="straightConnector1">
                <a:avLst/>
              </a:prstGeom>
              <a:noFill/>
              <a:ln w="9525" cap="flat" cmpd="sng">
                <a:solidFill>
                  <a:srgbClr val="434343"/>
                </a:solidFill>
                <a:prstDash val="solid"/>
                <a:round/>
                <a:headEnd type="none" w="med" len="med"/>
                <a:tailEnd type="none" w="med" len="med"/>
              </a:ln>
            </p:spPr>
          </p:cxnSp>
          <p:cxnSp>
            <p:nvCxnSpPr>
              <p:cNvPr id="1184" name="Google Shape;1184;p20"/>
              <p:cNvCxnSpPr>
                <a:stCxn id="1170" idx="6"/>
                <a:endCxn id="1176" idx="3"/>
              </p:cNvCxnSpPr>
              <p:nvPr/>
            </p:nvCxnSpPr>
            <p:spPr>
              <a:xfrm rot="10800000" flipH="1">
                <a:off x="845713" y="701565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185" name="Google Shape;1185;p20"/>
              <p:cNvCxnSpPr>
                <a:stCxn id="1170" idx="7"/>
                <a:endCxn id="1173" idx="4"/>
              </p:cNvCxnSpPr>
              <p:nvPr/>
            </p:nvCxnSpPr>
            <p:spPr>
              <a:xfrm rot="10800000" flipH="1">
                <a:off x="813513" y="534521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186" name="Google Shape;1186;p20"/>
              <p:cNvCxnSpPr>
                <a:stCxn id="1176" idx="7"/>
                <a:endCxn id="1172" idx="3"/>
              </p:cNvCxnSpPr>
              <p:nvPr/>
            </p:nvCxnSpPr>
            <p:spPr>
              <a:xfrm rot="10800000" flipH="1">
                <a:off x="1472176" y="647326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187" name="Google Shape;1187;p20"/>
              <p:cNvCxnSpPr>
                <a:stCxn id="1172" idx="0"/>
                <a:endCxn id="1173" idx="4"/>
              </p:cNvCxnSpPr>
              <p:nvPr/>
            </p:nvCxnSpPr>
            <p:spPr>
              <a:xfrm rot="10800000">
                <a:off x="1061898" y="534514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188" name="Google Shape;1188;p20"/>
              <p:cNvCxnSpPr>
                <a:stCxn id="1177" idx="2"/>
                <a:endCxn id="1171" idx="6"/>
              </p:cNvCxnSpPr>
              <p:nvPr/>
            </p:nvCxnSpPr>
            <p:spPr>
              <a:xfrm flipH="1">
                <a:off x="2775852" y="4872976"/>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189" name="Google Shape;1189;p20"/>
              <p:cNvCxnSpPr>
                <a:stCxn id="1175" idx="7"/>
                <a:endCxn id="1177" idx="1"/>
              </p:cNvCxnSpPr>
              <p:nvPr/>
            </p:nvCxnSpPr>
            <p:spPr>
              <a:xfrm rot="10800000" flipH="1">
                <a:off x="1933378" y="4823012"/>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190" name="Google Shape;1190;p20"/>
              <p:cNvSpPr/>
              <p:nvPr/>
            </p:nvSpPr>
            <p:spPr>
              <a:xfrm rot="-1091019">
                <a:off x="2738925" y="5764844"/>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1" name="Google Shape;1191;p20"/>
              <p:cNvCxnSpPr>
                <a:stCxn id="1177" idx="3"/>
                <a:endCxn id="1190" idx="6"/>
              </p:cNvCxnSpPr>
              <p:nvPr/>
            </p:nvCxnSpPr>
            <p:spPr>
              <a:xfrm flipH="1">
                <a:off x="2823227" y="491076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192" name="Google Shape;1192;p20"/>
              <p:cNvCxnSpPr>
                <a:stCxn id="1190" idx="2"/>
                <a:endCxn id="1172" idx="6"/>
              </p:cNvCxnSpPr>
              <p:nvPr/>
            </p:nvCxnSpPr>
            <p:spPr>
              <a:xfrm flipH="1">
                <a:off x="1868085" y="582160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193" name="Google Shape;1193;p20"/>
              <p:cNvCxnSpPr>
                <a:stCxn id="1190" idx="0"/>
                <a:endCxn id="1171" idx="4"/>
              </p:cNvCxnSpPr>
              <p:nvPr/>
            </p:nvCxnSpPr>
            <p:spPr>
              <a:xfrm rot="10800000">
                <a:off x="2723685" y="528550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194" name="Google Shape;1194;p20"/>
              <p:cNvCxnSpPr>
                <a:stCxn id="1190" idx="1"/>
                <a:endCxn id="1173" idx="5"/>
              </p:cNvCxnSpPr>
              <p:nvPr/>
            </p:nvCxnSpPr>
            <p:spPr>
              <a:xfrm rot="10800000">
                <a:off x="1086977" y="532358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195" name="Google Shape;1195;p20"/>
              <p:cNvSpPr/>
              <p:nvPr/>
            </p:nvSpPr>
            <p:spPr>
              <a:xfrm rot="-1101027">
                <a:off x="1064264" y="6883862"/>
                <a:ext cx="128642" cy="12864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6" name="Google Shape;1196;p20"/>
              <p:cNvCxnSpPr>
                <a:stCxn id="1172" idx="2"/>
                <a:endCxn id="1195" idx="7"/>
              </p:cNvCxnSpPr>
              <p:nvPr/>
            </p:nvCxnSpPr>
            <p:spPr>
              <a:xfrm flipH="1">
                <a:off x="1157448" y="639649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197" name="Google Shape;1197;p20"/>
              <p:cNvCxnSpPr>
                <a:stCxn id="1195" idx="3"/>
                <a:endCxn id="1170" idx="7"/>
              </p:cNvCxnSpPr>
              <p:nvPr/>
            </p:nvCxnSpPr>
            <p:spPr>
              <a:xfrm flipH="1">
                <a:off x="813535" y="700567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198" name="Google Shape;1198;p20"/>
              <p:cNvCxnSpPr>
                <a:stCxn id="1173" idx="4"/>
                <a:endCxn id="1195" idx="0"/>
              </p:cNvCxnSpPr>
              <p:nvPr/>
            </p:nvCxnSpPr>
            <p:spPr>
              <a:xfrm>
                <a:off x="1061918" y="534508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199" name="Google Shape;1199;p20"/>
              <p:cNvSpPr/>
              <p:nvPr/>
            </p:nvSpPr>
            <p:spPr>
              <a:xfrm rot="-1099262">
                <a:off x="127866" y="4116417"/>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0" name="Google Shape;1200;p20"/>
              <p:cNvCxnSpPr>
                <a:stCxn id="1173" idx="0"/>
                <a:endCxn id="1199" idx="5"/>
              </p:cNvCxnSpPr>
              <p:nvPr/>
            </p:nvCxnSpPr>
            <p:spPr>
              <a:xfrm rot="10800000">
                <a:off x="353618" y="4289386"/>
                <a:ext cx="681300" cy="973500"/>
              </a:xfrm>
              <a:prstGeom prst="straightConnector1">
                <a:avLst/>
              </a:prstGeom>
              <a:noFill/>
              <a:ln w="9525" cap="flat" cmpd="sng">
                <a:solidFill>
                  <a:schemeClr val="dk2"/>
                </a:solidFill>
                <a:prstDash val="solid"/>
                <a:round/>
                <a:headEnd type="none" w="med" len="med"/>
                <a:tailEnd type="none" w="med" len="med"/>
              </a:ln>
            </p:spPr>
          </p:cxnSp>
          <p:cxnSp>
            <p:nvCxnSpPr>
              <p:cNvPr id="1201" name="Google Shape;1201;p20"/>
              <p:cNvCxnSpPr>
                <a:stCxn id="1199" idx="3"/>
                <a:endCxn id="1174" idx="7"/>
              </p:cNvCxnSpPr>
              <p:nvPr/>
            </p:nvCxnSpPr>
            <p:spPr>
              <a:xfrm flipH="1">
                <a:off x="182800" y="4342310"/>
                <a:ext cx="10800" cy="456900"/>
              </a:xfrm>
              <a:prstGeom prst="straightConnector1">
                <a:avLst/>
              </a:prstGeom>
              <a:noFill/>
              <a:ln w="9525" cap="flat" cmpd="sng">
                <a:solidFill>
                  <a:schemeClr val="dk2"/>
                </a:solidFill>
                <a:prstDash val="solid"/>
                <a:round/>
                <a:headEnd type="none" w="med" len="med"/>
                <a:tailEnd type="none" w="med" len="med"/>
              </a:ln>
            </p:spPr>
          </p:cxnSp>
        </p:grpSp>
        <p:grpSp>
          <p:nvGrpSpPr>
            <p:cNvPr id="1202" name="Google Shape;1202;p20"/>
            <p:cNvGrpSpPr/>
            <p:nvPr/>
          </p:nvGrpSpPr>
          <p:grpSpPr>
            <a:xfrm rot="-421830">
              <a:off x="8598623" y="3360541"/>
              <a:ext cx="1574274" cy="2104471"/>
              <a:chOff x="9029676" y="1522075"/>
              <a:chExt cx="1574244" cy="2104431"/>
            </a:xfrm>
          </p:grpSpPr>
          <p:sp>
            <p:nvSpPr>
              <p:cNvPr id="1203" name="Google Shape;1203;p20"/>
              <p:cNvSpPr/>
              <p:nvPr/>
            </p:nvSpPr>
            <p:spPr>
              <a:xfrm rot="-7641847">
                <a:off x="10370037" y="3392622"/>
                <a:ext cx="194767" cy="19476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4" name="Google Shape;1204;p20"/>
              <p:cNvSpPr/>
              <p:nvPr/>
            </p:nvSpPr>
            <p:spPr>
              <a:xfrm rot="-7638918">
                <a:off x="9590149" y="1602649"/>
                <a:ext cx="401352" cy="40135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5" name="Google Shape;1205;p20"/>
              <p:cNvSpPr/>
              <p:nvPr/>
            </p:nvSpPr>
            <p:spPr>
              <a:xfrm rot="-7645431">
                <a:off x="9064532" y="1872415"/>
                <a:ext cx="130326" cy="1303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6" name="Google Shape;1206;p20"/>
              <p:cNvSpPr/>
              <p:nvPr/>
            </p:nvSpPr>
            <p:spPr>
              <a:xfrm rot="-7642235">
                <a:off x="9124887" y="2772190"/>
                <a:ext cx="254050" cy="25405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7" name="Google Shape;1207;p20"/>
              <p:cNvSpPr/>
              <p:nvPr/>
            </p:nvSpPr>
            <p:spPr>
              <a:xfrm rot="-8032821">
                <a:off x="10277840" y="2872634"/>
                <a:ext cx="130274" cy="13027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8" name="Google Shape;1208;p20"/>
              <p:cNvCxnSpPr>
                <a:stCxn id="1206" idx="5"/>
                <a:endCxn id="1205" idx="1"/>
              </p:cNvCxnSpPr>
              <p:nvPr/>
            </p:nvCxnSpPr>
            <p:spPr>
              <a:xfrm rot="-10379402">
                <a:off x="9074526" y="2014202"/>
                <a:ext cx="240901" cy="747223"/>
              </a:xfrm>
              <a:prstGeom prst="straightConnector1">
                <a:avLst/>
              </a:prstGeom>
              <a:noFill/>
              <a:ln w="9525" cap="flat" cmpd="sng">
                <a:solidFill>
                  <a:schemeClr val="dk2"/>
                </a:solidFill>
                <a:prstDash val="solid"/>
                <a:round/>
                <a:headEnd type="none" w="med" len="med"/>
                <a:tailEnd type="none" w="med" len="med"/>
              </a:ln>
            </p:spPr>
          </p:cxnSp>
          <p:cxnSp>
            <p:nvCxnSpPr>
              <p:cNvPr id="1209" name="Google Shape;1209;p20"/>
              <p:cNvCxnSpPr>
                <a:stCxn id="1203" idx="6"/>
                <a:endCxn id="1206" idx="3"/>
              </p:cNvCxnSpPr>
              <p:nvPr/>
            </p:nvCxnSpPr>
            <p:spPr>
              <a:xfrm rot="-10378283">
                <a:off x="9351249" y="2981020"/>
                <a:ext cx="1083643" cy="366672"/>
              </a:xfrm>
              <a:prstGeom prst="straightConnector1">
                <a:avLst/>
              </a:prstGeom>
              <a:noFill/>
              <a:ln w="9525" cap="flat" cmpd="sng">
                <a:solidFill>
                  <a:schemeClr val="dk2"/>
                </a:solidFill>
                <a:prstDash val="solid"/>
                <a:round/>
                <a:headEnd type="none" w="med" len="med"/>
                <a:tailEnd type="none" w="med" len="med"/>
              </a:ln>
            </p:spPr>
          </p:cxnSp>
          <p:cxnSp>
            <p:nvCxnSpPr>
              <p:cNvPr id="1210" name="Google Shape;1210;p20"/>
              <p:cNvCxnSpPr>
                <a:stCxn id="1203" idx="6"/>
                <a:endCxn id="1207" idx="1"/>
              </p:cNvCxnSpPr>
              <p:nvPr/>
            </p:nvCxnSpPr>
            <p:spPr>
              <a:xfrm rot="-10382393">
                <a:off x="10316842" y="3008650"/>
                <a:ext cx="116357" cy="398412"/>
              </a:xfrm>
              <a:prstGeom prst="straightConnector1">
                <a:avLst/>
              </a:prstGeom>
              <a:noFill/>
              <a:ln w="9525" cap="flat" cmpd="sng">
                <a:solidFill>
                  <a:schemeClr val="dk2"/>
                </a:solidFill>
                <a:prstDash val="solid"/>
                <a:round/>
                <a:headEnd type="none" w="med" len="med"/>
                <a:tailEnd type="none" w="med" len="med"/>
              </a:ln>
            </p:spPr>
          </p:cxnSp>
          <p:cxnSp>
            <p:nvCxnSpPr>
              <p:cNvPr id="1211" name="Google Shape;1211;p20"/>
              <p:cNvCxnSpPr>
                <a:stCxn id="1207" idx="6"/>
                <a:endCxn id="1205" idx="2"/>
              </p:cNvCxnSpPr>
              <p:nvPr/>
            </p:nvCxnSpPr>
            <p:spPr>
              <a:xfrm rot="-10378114">
                <a:off x="9118550" y="2061771"/>
                <a:ext cx="1230253" cy="756600"/>
              </a:xfrm>
              <a:prstGeom prst="straightConnector1">
                <a:avLst/>
              </a:prstGeom>
              <a:noFill/>
              <a:ln w="9525" cap="flat" cmpd="sng">
                <a:solidFill>
                  <a:schemeClr val="dk2"/>
                </a:solidFill>
                <a:prstDash val="solid"/>
                <a:round/>
                <a:headEnd type="none" w="med" len="med"/>
                <a:tailEnd type="none" w="med" len="med"/>
              </a:ln>
            </p:spPr>
          </p:cxnSp>
          <p:cxnSp>
            <p:nvCxnSpPr>
              <p:cNvPr id="1212" name="Google Shape;1212;p20"/>
              <p:cNvCxnSpPr>
                <a:stCxn id="1207" idx="6"/>
                <a:endCxn id="1204" idx="2"/>
              </p:cNvCxnSpPr>
              <p:nvPr/>
            </p:nvCxnSpPr>
            <p:spPr>
              <a:xfrm rot="-10378946">
                <a:off x="9857069" y="1989946"/>
                <a:ext cx="496016" cy="873851"/>
              </a:xfrm>
              <a:prstGeom prst="straightConnector1">
                <a:avLst/>
              </a:prstGeom>
              <a:noFill/>
              <a:ln w="9525" cap="flat" cmpd="sng">
                <a:solidFill>
                  <a:schemeClr val="dk2"/>
                </a:solidFill>
                <a:prstDash val="solid"/>
                <a:round/>
                <a:headEnd type="none" w="med" len="med"/>
                <a:tailEnd type="none" w="med" len="med"/>
              </a:ln>
            </p:spPr>
          </p:cxnSp>
          <p:cxnSp>
            <p:nvCxnSpPr>
              <p:cNvPr id="1213" name="Google Shape;1213;p20"/>
              <p:cNvCxnSpPr>
                <a:stCxn id="1206" idx="4"/>
                <a:endCxn id="1204" idx="1"/>
              </p:cNvCxnSpPr>
              <p:nvPr/>
            </p:nvCxnSpPr>
            <p:spPr>
              <a:xfrm rot="-10376656" flipH="1">
                <a:off x="9404647" y="1980058"/>
                <a:ext cx="307730" cy="864213"/>
              </a:xfrm>
              <a:prstGeom prst="straightConnector1">
                <a:avLst/>
              </a:prstGeom>
              <a:noFill/>
              <a:ln w="9525" cap="flat" cmpd="sng">
                <a:solidFill>
                  <a:schemeClr val="dk2"/>
                </a:solidFill>
                <a:prstDash val="solid"/>
                <a:round/>
                <a:headEnd type="none" w="med" len="med"/>
                <a:tailEnd type="none" w="med" len="med"/>
              </a:ln>
            </p:spPr>
          </p:cxnSp>
          <p:cxnSp>
            <p:nvCxnSpPr>
              <p:cNvPr id="1214" name="Google Shape;1214;p20"/>
              <p:cNvCxnSpPr>
                <a:stCxn id="1204" idx="7"/>
                <a:endCxn id="1205" idx="4"/>
              </p:cNvCxnSpPr>
              <p:nvPr/>
            </p:nvCxnSpPr>
            <p:spPr>
              <a:xfrm rot="421311" flipH="1">
                <a:off x="9190279" y="1751843"/>
                <a:ext cx="392645" cy="170796"/>
              </a:xfrm>
              <a:prstGeom prst="straightConnector1">
                <a:avLst/>
              </a:prstGeom>
              <a:noFill/>
              <a:ln w="9525" cap="flat" cmpd="sng">
                <a:solidFill>
                  <a:schemeClr val="dk2"/>
                </a:solidFill>
                <a:prstDash val="solid"/>
                <a:round/>
                <a:headEnd type="none" w="med" len="med"/>
                <a:tailEnd type="none" w="med" len="med"/>
              </a:ln>
            </p:spPr>
          </p:cxnSp>
        </p:grpSp>
      </p:grpSp>
      <p:grpSp>
        <p:nvGrpSpPr>
          <p:cNvPr id="1215" name="Google Shape;1215;p20"/>
          <p:cNvGrpSpPr/>
          <p:nvPr/>
        </p:nvGrpSpPr>
        <p:grpSpPr>
          <a:xfrm>
            <a:off x="1055213" y="2247839"/>
            <a:ext cx="7966392" cy="2919030"/>
            <a:chOff x="1055213" y="2247839"/>
            <a:chExt cx="7966392" cy="2919030"/>
          </a:xfrm>
        </p:grpSpPr>
        <p:grpSp>
          <p:nvGrpSpPr>
            <p:cNvPr id="1216" name="Google Shape;1216;p20"/>
            <p:cNvGrpSpPr/>
            <p:nvPr/>
          </p:nvGrpSpPr>
          <p:grpSpPr>
            <a:xfrm rot="6922716">
              <a:off x="8564424" y="2352598"/>
              <a:ext cx="435969" cy="322677"/>
              <a:chOff x="8529533" y="681525"/>
              <a:chExt cx="435967" cy="322675"/>
            </a:xfrm>
          </p:grpSpPr>
          <p:sp>
            <p:nvSpPr>
              <p:cNvPr id="1217" name="Google Shape;1217;p20"/>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8" name="Google Shape;1218;p20"/>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9" name="Google Shape;1219;p20"/>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220" name="Google Shape;1220;p20"/>
            <p:cNvGrpSpPr/>
            <p:nvPr/>
          </p:nvGrpSpPr>
          <p:grpSpPr>
            <a:xfrm rot="-4339891">
              <a:off x="1182221" y="4606017"/>
              <a:ext cx="406263" cy="563558"/>
              <a:chOff x="-4893474" y="4104039"/>
              <a:chExt cx="406275" cy="563575"/>
            </a:xfrm>
          </p:grpSpPr>
          <p:sp>
            <p:nvSpPr>
              <p:cNvPr id="1221" name="Google Shape;1221;p20"/>
              <p:cNvSpPr/>
              <p:nvPr/>
            </p:nvSpPr>
            <p:spPr>
              <a:xfrm rot="10800000">
                <a:off x="-4893474" y="4104039"/>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2" name="Google Shape;1222;p20"/>
              <p:cNvSpPr/>
              <p:nvPr/>
            </p:nvSpPr>
            <p:spPr>
              <a:xfrm rot="10800000">
                <a:off x="-4735299" y="4421139"/>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3" name="Google Shape;1223;p20"/>
              <p:cNvSpPr/>
              <p:nvPr/>
            </p:nvSpPr>
            <p:spPr>
              <a:xfrm rot="10800000">
                <a:off x="-4538499" y="4616314"/>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4" name="Google Shape;1224;p20"/>
              <p:cNvSpPr/>
              <p:nvPr/>
            </p:nvSpPr>
            <p:spPr>
              <a:xfrm rot="10800000">
                <a:off x="-4868574" y="4421139"/>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0"/>
        <p:cNvGrpSpPr/>
        <p:nvPr/>
      </p:nvGrpSpPr>
      <p:grpSpPr>
        <a:xfrm>
          <a:off x="0" y="0"/>
          <a:ext cx="0" cy="0"/>
          <a:chOff x="0" y="0"/>
          <a:chExt cx="0" cy="0"/>
        </a:xfrm>
      </p:grpSpPr>
      <p:sp>
        <p:nvSpPr>
          <p:cNvPr id="81" name="Google Shape;81;p3"/>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2" name="Google Shape;82;p3"/>
          <p:cNvSpPr txBox="1">
            <a:spLocks noGrp="1"/>
          </p:cNvSpPr>
          <p:nvPr>
            <p:ph type="title" idx="2" hasCustomPrompt="1"/>
          </p:nvPr>
        </p:nvSpPr>
        <p:spPr>
          <a:xfrm>
            <a:off x="3745950" y="809625"/>
            <a:ext cx="1652100" cy="112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3" name="Google Shape;83;p3"/>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4" name="Google Shape;84;p3"/>
          <p:cNvGrpSpPr/>
          <p:nvPr/>
        </p:nvGrpSpPr>
        <p:grpSpPr>
          <a:xfrm>
            <a:off x="-1196147" y="-548842"/>
            <a:ext cx="13880920" cy="6874700"/>
            <a:chOff x="-1196147" y="-548842"/>
            <a:chExt cx="13880920" cy="6874700"/>
          </a:xfrm>
        </p:grpSpPr>
        <p:grpSp>
          <p:nvGrpSpPr>
            <p:cNvPr id="85" name="Google Shape;85;p3"/>
            <p:cNvGrpSpPr/>
            <p:nvPr/>
          </p:nvGrpSpPr>
          <p:grpSpPr>
            <a:xfrm>
              <a:off x="-1196147" y="-548842"/>
              <a:ext cx="3657841" cy="4417628"/>
              <a:chOff x="-1196147" y="-548842"/>
              <a:chExt cx="3657841" cy="4417628"/>
            </a:xfrm>
          </p:grpSpPr>
          <p:sp>
            <p:nvSpPr>
              <p:cNvPr id="86" name="Google Shape;86;p3"/>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7" name="Google Shape;87;p3"/>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8" name="Google Shape;88;p3"/>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 name="Google Shape;89;p3"/>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0" name="Google Shape;90;p3"/>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1" name="Google Shape;91;p3"/>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 name="Google Shape;92;p3"/>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 name="Google Shape;93;p3"/>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 name="Google Shape;94;p3"/>
              <p:cNvCxnSpPr>
                <a:stCxn id="90" idx="5"/>
                <a:endCxn id="8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95" name="Google Shape;95;p3"/>
              <p:cNvCxnSpPr>
                <a:stCxn id="91" idx="4"/>
                <a:endCxn id="8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96" name="Google Shape;96;p3"/>
              <p:cNvCxnSpPr>
                <a:stCxn id="86" idx="6"/>
                <a:endCxn id="9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97" name="Google Shape;97;p3"/>
              <p:cNvCxnSpPr>
                <a:stCxn id="90" idx="7"/>
                <a:endCxn id="9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98" name="Google Shape;98;p3"/>
              <p:cNvCxnSpPr>
                <a:stCxn id="91" idx="6"/>
                <a:endCxn id="8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99" name="Google Shape;99;p3"/>
              <p:cNvCxnSpPr>
                <a:stCxn id="89" idx="7"/>
                <a:endCxn id="8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00" name="Google Shape;100;p3"/>
              <p:cNvCxnSpPr>
                <a:stCxn id="86" idx="6"/>
                <a:endCxn id="9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01" name="Google Shape;101;p3"/>
              <p:cNvCxnSpPr>
                <a:stCxn id="92" idx="6"/>
                <a:endCxn id="8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02" name="Google Shape;102;p3"/>
              <p:cNvCxnSpPr>
                <a:stCxn id="92" idx="6"/>
                <a:endCxn id="8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03" name="Google Shape;103;p3"/>
              <p:cNvCxnSpPr>
                <a:stCxn id="88" idx="7"/>
                <a:endCxn id="9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04" name="Google Shape;104;p3"/>
              <p:cNvCxnSpPr>
                <a:stCxn id="89" idx="6"/>
                <a:endCxn id="9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05" name="Google Shape;105;p3"/>
              <p:cNvCxnSpPr>
                <a:stCxn id="93" idx="0"/>
                <a:endCxn id="8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06" name="Google Shape;106;p3"/>
              <p:cNvCxnSpPr>
                <a:stCxn id="91" idx="5"/>
                <a:endCxn id="9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07" name="Google Shape;107;p3"/>
              <p:cNvCxnSpPr>
                <a:stCxn id="90" idx="6"/>
                <a:endCxn id="9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08" name="Google Shape;108;p3"/>
              <p:cNvCxnSpPr>
                <a:stCxn id="90" idx="4"/>
                <a:endCxn id="8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09" name="Google Shape;109;p3"/>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 name="Google Shape;110;p3"/>
              <p:cNvCxnSpPr>
                <a:stCxn id="93" idx="4"/>
                <a:endCxn id="10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11" name="Google Shape;111;p3"/>
              <p:cNvCxnSpPr>
                <a:stCxn id="109" idx="1"/>
                <a:endCxn id="8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12" name="Google Shape;112;p3"/>
              <p:cNvCxnSpPr>
                <a:stCxn id="109" idx="1"/>
                <a:endCxn id="8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13" name="Google Shape;113;p3"/>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 name="Google Shape;114;p3"/>
              <p:cNvCxnSpPr>
                <a:stCxn id="91" idx="0"/>
                <a:endCxn id="11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15" name="Google Shape;115;p3"/>
              <p:cNvCxnSpPr>
                <a:stCxn id="87" idx="0"/>
                <a:endCxn id="11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16" name="Google Shape;116;p3"/>
            <p:cNvGrpSpPr/>
            <p:nvPr/>
          </p:nvGrpSpPr>
          <p:grpSpPr>
            <a:xfrm>
              <a:off x="6988759" y="2308882"/>
              <a:ext cx="5696014" cy="4016976"/>
              <a:chOff x="6988759" y="2308882"/>
              <a:chExt cx="5696014" cy="4016976"/>
            </a:xfrm>
          </p:grpSpPr>
          <p:sp>
            <p:nvSpPr>
              <p:cNvPr id="117" name="Google Shape;117;p3"/>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8" name="Google Shape;118;p3"/>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9" name="Google Shape;119;p3"/>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 name="Google Shape;120;p3"/>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3"/>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3"/>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3"/>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3"/>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 name="Google Shape;125;p3"/>
              <p:cNvCxnSpPr>
                <a:stCxn id="121" idx="5"/>
                <a:endCxn id="12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6" name="Google Shape;126;p3"/>
              <p:cNvCxnSpPr>
                <a:stCxn id="122" idx="4"/>
                <a:endCxn id="12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 name="Google Shape;127;p3"/>
              <p:cNvCxnSpPr>
                <a:stCxn id="117" idx="6"/>
                <a:endCxn id="12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8" name="Google Shape;128;p3"/>
              <p:cNvCxnSpPr>
                <a:stCxn id="117" idx="0"/>
                <a:endCxn id="12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9" name="Google Shape;129;p3"/>
              <p:cNvCxnSpPr>
                <a:stCxn id="121" idx="7"/>
                <a:endCxn id="12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30" name="Google Shape;130;p3"/>
              <p:cNvCxnSpPr>
                <a:stCxn id="122" idx="6"/>
                <a:endCxn id="11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31" name="Google Shape;131;p3"/>
              <p:cNvCxnSpPr>
                <a:stCxn id="120" idx="7"/>
                <a:endCxn id="11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32" name="Google Shape;132;p3"/>
              <p:cNvCxnSpPr>
                <a:stCxn id="117" idx="5"/>
                <a:endCxn id="12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33" name="Google Shape;133;p3"/>
              <p:cNvCxnSpPr>
                <a:stCxn id="123" idx="7"/>
                <a:endCxn id="12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34" name="Google Shape;134;p3"/>
              <p:cNvCxnSpPr>
                <a:stCxn id="123" idx="7"/>
                <a:endCxn id="11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3"/>
              <p:cNvCxnSpPr>
                <a:stCxn id="119" idx="0"/>
                <a:endCxn id="12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3"/>
              <p:cNvCxnSpPr>
                <a:stCxn id="124" idx="1"/>
                <a:endCxn id="11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3"/>
              <p:cNvCxnSpPr>
                <a:stCxn id="121" idx="6"/>
                <a:endCxn id="12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38" name="Google Shape;138;p3"/>
              <p:cNvCxnSpPr>
                <a:stCxn id="118" idx="4"/>
                <a:endCxn id="11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39" name="Google Shape;139;p3"/>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 name="Google Shape;140;p3"/>
              <p:cNvCxnSpPr>
                <a:stCxn id="124" idx="2"/>
                <a:endCxn id="139" idx="7"/>
              </p:cNvCxnSpPr>
              <p:nvPr/>
            </p:nvCxnSpPr>
            <p:spPr>
              <a:xfrm rot="10800000">
                <a:off x="11116973" y="3873115"/>
                <a:ext cx="1471500" cy="550800"/>
              </a:xfrm>
              <a:prstGeom prst="straightConnector1">
                <a:avLst/>
              </a:prstGeom>
              <a:noFill/>
              <a:ln w="9525" cap="flat" cmpd="sng">
                <a:solidFill>
                  <a:srgbClr val="434343"/>
                </a:solidFill>
                <a:prstDash val="solid"/>
                <a:round/>
                <a:headEnd type="none" w="med" len="med"/>
                <a:tailEnd type="none" w="med" len="med"/>
              </a:ln>
            </p:spPr>
          </p:cxnSp>
          <p:cxnSp>
            <p:nvCxnSpPr>
              <p:cNvPr id="141" name="Google Shape;141;p3"/>
              <p:cNvCxnSpPr>
                <a:stCxn id="139" idx="2"/>
                <a:endCxn id="11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42" name="Google Shape;142;p3"/>
              <p:cNvCxnSpPr>
                <a:stCxn id="139" idx="0"/>
                <a:endCxn id="11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43" name="Google Shape;143;p3"/>
              <p:cNvCxnSpPr>
                <a:stCxn id="139" idx="1"/>
                <a:endCxn id="12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44" name="Google Shape;144;p3"/>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5" name="Google Shape;145;p3"/>
              <p:cNvCxnSpPr>
                <a:stCxn id="119" idx="3"/>
                <a:endCxn id="14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46" name="Google Shape;146;p3"/>
              <p:cNvCxnSpPr>
                <a:stCxn id="144" idx="0"/>
                <a:endCxn id="12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47" name="Google Shape;147;p3"/>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8" name="Google Shape;148;p3"/>
              <p:cNvCxnSpPr>
                <a:stCxn id="117" idx="6"/>
                <a:endCxn id="14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49" name="Google Shape;149;p3"/>
              <p:cNvCxnSpPr>
                <a:stCxn id="123" idx="0"/>
                <a:endCxn id="14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50" name="Google Shape;150;p3"/>
              <p:cNvCxnSpPr>
                <a:stCxn id="147" idx="6"/>
                <a:endCxn id="12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51" name="Google Shape;151;p3"/>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2" name="Google Shape;152;p3"/>
              <p:cNvCxnSpPr>
                <a:stCxn id="144" idx="5"/>
                <a:endCxn id="15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53" name="Google Shape;153;p3"/>
              <p:cNvCxnSpPr>
                <a:stCxn id="151" idx="7"/>
                <a:endCxn id="11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54" name="Google Shape;154;p3"/>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 name="Google Shape;155;p3"/>
              <p:cNvCxnSpPr>
                <a:stCxn id="144" idx="0"/>
                <a:endCxn id="15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3"/>
              <p:cNvCxnSpPr>
                <a:stCxn id="154" idx="1"/>
                <a:endCxn id="12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57" name="Google Shape;157;p3"/>
              <p:cNvCxnSpPr>
                <a:stCxn id="154" idx="6"/>
                <a:endCxn id="11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225"/>
        <p:cNvGrpSpPr/>
        <p:nvPr/>
      </p:nvGrpSpPr>
      <p:grpSpPr>
        <a:xfrm>
          <a:off x="0" y="0"/>
          <a:ext cx="0" cy="0"/>
          <a:chOff x="0" y="0"/>
          <a:chExt cx="0" cy="0"/>
        </a:xfrm>
      </p:grpSpPr>
      <p:sp>
        <p:nvSpPr>
          <p:cNvPr id="1226" name="Google Shape;1226;p21"/>
          <p:cNvSpPr txBox="1">
            <a:spLocks noGrp="1"/>
          </p:cNvSpPr>
          <p:nvPr>
            <p:ph type="title"/>
          </p:nvPr>
        </p:nvSpPr>
        <p:spPr>
          <a:xfrm>
            <a:off x="2347938" y="5646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7" name="Google Shape;1227;p21"/>
          <p:cNvSpPr txBox="1">
            <a:spLocks noGrp="1"/>
          </p:cNvSpPr>
          <p:nvPr>
            <p:ph type="subTitle" idx="1"/>
          </p:nvPr>
        </p:nvSpPr>
        <p:spPr>
          <a:xfrm>
            <a:off x="2347900" y="16523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8" name="Google Shape;1228;p21"/>
          <p:cNvSpPr txBox="1"/>
          <p:nvPr/>
        </p:nvSpPr>
        <p:spPr>
          <a:xfrm>
            <a:off x="2741050" y="3413130"/>
            <a:ext cx="3661800" cy="7890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ulish"/>
                <a:ea typeface="Mulish"/>
                <a:cs typeface="Mulish"/>
                <a:sym typeface="Mulish"/>
              </a:rPr>
              <a:t>CREDITS:</a:t>
            </a:r>
            <a:r>
              <a:rPr lang="en" sz="1200">
                <a:solidFill>
                  <a:schemeClr val="dk1"/>
                </a:solidFill>
                <a:latin typeface="Mulish"/>
                <a:ea typeface="Mulish"/>
                <a:cs typeface="Mulish"/>
                <a:sym typeface="Mulish"/>
              </a:rPr>
              <a:t> This presentation template was created by </a:t>
            </a:r>
            <a:r>
              <a:rPr lang="en" sz="1200" b="1" u="sng">
                <a:solidFill>
                  <a:schemeClr val="dk1"/>
                </a:solidFill>
                <a:latin typeface="Mulish"/>
                <a:ea typeface="Mulish"/>
                <a:cs typeface="Mulish"/>
                <a:sym typeface="Mulish"/>
                <a:hlinkClick r:id="rId2">
                  <a:extLst>
                    <a:ext uri="{A12FA001-AC4F-418D-AE19-62706E023703}">
                      <ahyp:hlinkClr xmlns:ahyp="http://schemas.microsoft.com/office/drawing/2018/hyperlinkcolor" val="tx"/>
                    </a:ext>
                  </a:extLst>
                </a:hlinkClick>
              </a:rPr>
              <a:t>Slidesgo</a:t>
            </a:r>
            <a:r>
              <a:rPr lang="en" sz="1200">
                <a:solidFill>
                  <a:schemeClr val="dk1"/>
                </a:solidFill>
                <a:latin typeface="Mulish"/>
                <a:ea typeface="Mulish"/>
                <a:cs typeface="Mulish"/>
                <a:sym typeface="Mulish"/>
              </a:rPr>
              <a:t>, and includes icons by </a:t>
            </a:r>
            <a:r>
              <a:rPr lang="en" sz="12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Flaticon</a:t>
            </a:r>
            <a:r>
              <a:rPr lang="en" sz="1200">
                <a:solidFill>
                  <a:schemeClr val="dk1"/>
                </a:solidFill>
                <a:latin typeface="Mulish"/>
                <a:ea typeface="Mulish"/>
                <a:cs typeface="Mulish"/>
                <a:sym typeface="Mulish"/>
              </a:rPr>
              <a:t>, and infographics &amp; images by </a:t>
            </a:r>
            <a:r>
              <a:rPr lang="en" sz="1200" b="1" u="sng">
                <a:solidFill>
                  <a:schemeClr val="dk1"/>
                </a:solidFill>
                <a:latin typeface="Mulish"/>
                <a:ea typeface="Mulish"/>
                <a:cs typeface="Mulish"/>
                <a:sym typeface="Mulish"/>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Mulish"/>
                <a:ea typeface="Mulish"/>
                <a:cs typeface="Mulish"/>
                <a:sym typeface="Mulish"/>
              </a:rPr>
              <a:t> </a:t>
            </a:r>
            <a:endParaRPr sz="1200" b="1" u="sng">
              <a:solidFill>
                <a:schemeClr val="dk1"/>
              </a:solidFill>
              <a:latin typeface="Mulish"/>
              <a:ea typeface="Mulish"/>
              <a:cs typeface="Mulish"/>
              <a:sym typeface="Mulish"/>
            </a:endParaRPr>
          </a:p>
        </p:txBody>
      </p:sp>
      <p:grpSp>
        <p:nvGrpSpPr>
          <p:cNvPr id="1229" name="Google Shape;1229;p21"/>
          <p:cNvGrpSpPr/>
          <p:nvPr/>
        </p:nvGrpSpPr>
        <p:grpSpPr>
          <a:xfrm>
            <a:off x="-1196147" y="-548842"/>
            <a:ext cx="13880920" cy="6874700"/>
            <a:chOff x="-1196147" y="-548842"/>
            <a:chExt cx="13880920" cy="6874700"/>
          </a:xfrm>
        </p:grpSpPr>
        <p:grpSp>
          <p:nvGrpSpPr>
            <p:cNvPr id="1230" name="Google Shape;1230;p21"/>
            <p:cNvGrpSpPr/>
            <p:nvPr/>
          </p:nvGrpSpPr>
          <p:grpSpPr>
            <a:xfrm>
              <a:off x="-1196147" y="-548842"/>
              <a:ext cx="3657841" cy="4417628"/>
              <a:chOff x="-1196147" y="-548842"/>
              <a:chExt cx="3657841" cy="4417628"/>
            </a:xfrm>
          </p:grpSpPr>
          <p:sp>
            <p:nvSpPr>
              <p:cNvPr id="1231" name="Google Shape;1231;p2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2" name="Google Shape;1232;p2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3" name="Google Shape;1233;p2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4" name="Google Shape;1234;p2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5" name="Google Shape;1235;p2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6" name="Google Shape;1236;p2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7" name="Google Shape;1237;p2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8" name="Google Shape;1238;p2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39" name="Google Shape;1239;p21"/>
              <p:cNvCxnSpPr>
                <a:stCxn id="1235" idx="5"/>
                <a:endCxn id="1234"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1240" name="Google Shape;1240;p21"/>
              <p:cNvCxnSpPr>
                <a:stCxn id="1236" idx="4"/>
                <a:endCxn id="1234"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1241" name="Google Shape;1241;p21"/>
              <p:cNvCxnSpPr>
                <a:stCxn id="1231" idx="6"/>
                <a:endCxn id="1235"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1242" name="Google Shape;1242;p21"/>
              <p:cNvCxnSpPr>
                <a:stCxn id="1235" idx="7"/>
                <a:endCxn id="1236"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1243" name="Google Shape;1243;p21"/>
              <p:cNvCxnSpPr>
                <a:stCxn id="1236" idx="6"/>
                <a:endCxn id="1232"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1244" name="Google Shape;1244;p21"/>
              <p:cNvCxnSpPr>
                <a:stCxn id="1234" idx="7"/>
                <a:endCxn id="1232"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245" name="Google Shape;1245;p21"/>
              <p:cNvCxnSpPr>
                <a:stCxn id="1231" idx="6"/>
                <a:endCxn id="1237"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246" name="Google Shape;1246;p21"/>
              <p:cNvCxnSpPr>
                <a:stCxn id="1237" idx="6"/>
                <a:endCxn id="1234"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247" name="Google Shape;1247;p21"/>
              <p:cNvCxnSpPr>
                <a:stCxn id="1237" idx="6"/>
                <a:endCxn id="1233"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248" name="Google Shape;1248;p21"/>
              <p:cNvCxnSpPr>
                <a:stCxn id="1233" idx="7"/>
                <a:endCxn id="1238"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249" name="Google Shape;1249;p21"/>
              <p:cNvCxnSpPr>
                <a:stCxn id="1234" idx="6"/>
                <a:endCxn id="1238"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250" name="Google Shape;1250;p21"/>
              <p:cNvCxnSpPr>
                <a:stCxn id="1238" idx="0"/>
                <a:endCxn id="1232"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251" name="Google Shape;1251;p21"/>
              <p:cNvCxnSpPr>
                <a:stCxn id="1236" idx="5"/>
                <a:endCxn id="1238"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252" name="Google Shape;1252;p21"/>
              <p:cNvCxnSpPr>
                <a:stCxn id="1235" idx="6"/>
                <a:endCxn id="1238"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253" name="Google Shape;1253;p21"/>
              <p:cNvCxnSpPr>
                <a:stCxn id="1235" idx="4"/>
                <a:endCxn id="1233"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254" name="Google Shape;1254;p2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5" name="Google Shape;1255;p21"/>
              <p:cNvCxnSpPr>
                <a:stCxn id="1238" idx="4"/>
                <a:endCxn id="1254"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256" name="Google Shape;1256;p21"/>
              <p:cNvCxnSpPr>
                <a:stCxn id="1254" idx="1"/>
                <a:endCxn id="1233"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257" name="Google Shape;1257;p21"/>
              <p:cNvCxnSpPr>
                <a:stCxn id="1254" idx="1"/>
                <a:endCxn id="1234"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258" name="Google Shape;1258;p2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9" name="Google Shape;1259;p21"/>
              <p:cNvCxnSpPr>
                <a:stCxn id="1236" idx="0"/>
                <a:endCxn id="1258"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260" name="Google Shape;1260;p21"/>
              <p:cNvCxnSpPr>
                <a:stCxn id="1232" idx="0"/>
                <a:endCxn id="1258"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261" name="Google Shape;1261;p21"/>
            <p:cNvGrpSpPr/>
            <p:nvPr/>
          </p:nvGrpSpPr>
          <p:grpSpPr>
            <a:xfrm>
              <a:off x="6988759" y="2308882"/>
              <a:ext cx="5696014" cy="4016976"/>
              <a:chOff x="6988759" y="2308882"/>
              <a:chExt cx="5696014" cy="4016976"/>
            </a:xfrm>
          </p:grpSpPr>
          <p:sp>
            <p:nvSpPr>
              <p:cNvPr id="1262" name="Google Shape;1262;p2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3" name="Google Shape;1263;p2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4" name="Google Shape;1264;p2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5" name="Google Shape;1265;p2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6" name="Google Shape;1266;p2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7" name="Google Shape;1267;p21"/>
              <p:cNvSpPr/>
              <p:nvPr/>
            </p:nvSpPr>
            <p:spPr>
              <a:xfrm rot="10800000" flipH="1">
                <a:off x="8847429" y="6195358"/>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8" name="Google Shape;1268;p2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9" name="Google Shape;1269;p2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70" name="Google Shape;1270;p21"/>
              <p:cNvCxnSpPr>
                <a:stCxn id="1266" idx="5"/>
                <a:endCxn id="1265"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71" name="Google Shape;1271;p21"/>
              <p:cNvCxnSpPr>
                <a:stCxn id="1267" idx="4"/>
                <a:endCxn id="1265"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2" name="Google Shape;1272;p21"/>
              <p:cNvCxnSpPr>
                <a:stCxn id="1262" idx="6"/>
                <a:endCxn id="1265"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73" name="Google Shape;1273;p21"/>
              <p:cNvCxnSpPr>
                <a:stCxn id="1262" idx="0"/>
                <a:endCxn id="1266"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74" name="Google Shape;1274;p21"/>
              <p:cNvCxnSpPr>
                <a:stCxn id="1266" idx="7"/>
                <a:endCxn id="1267"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275" name="Google Shape;1275;p21"/>
              <p:cNvCxnSpPr>
                <a:stCxn id="1267" idx="6"/>
                <a:endCxn id="1263"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276" name="Google Shape;1276;p21"/>
              <p:cNvCxnSpPr>
                <a:stCxn id="1265" idx="7"/>
                <a:endCxn id="1263"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277" name="Google Shape;1277;p21"/>
              <p:cNvCxnSpPr>
                <a:stCxn id="1262" idx="5"/>
                <a:endCxn id="1268"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278" name="Google Shape;1278;p21"/>
              <p:cNvCxnSpPr>
                <a:stCxn id="1268" idx="7"/>
                <a:endCxn id="1265"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279" name="Google Shape;1279;p21"/>
              <p:cNvCxnSpPr>
                <a:stCxn id="1268" idx="7"/>
                <a:endCxn id="1264"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280" name="Google Shape;1280;p21"/>
              <p:cNvCxnSpPr>
                <a:stCxn id="1264" idx="0"/>
                <a:endCxn id="1265"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281" name="Google Shape;1281;p21"/>
              <p:cNvCxnSpPr>
                <a:stCxn id="1269" idx="1"/>
                <a:endCxn id="1263"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282" name="Google Shape;1282;p21"/>
              <p:cNvCxnSpPr>
                <a:stCxn id="1266" idx="6"/>
                <a:endCxn id="1269"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283" name="Google Shape;1283;p21"/>
              <p:cNvCxnSpPr>
                <a:stCxn id="1263" idx="4"/>
                <a:endCxn id="1264"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284" name="Google Shape;1284;p2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85" name="Google Shape;1285;p21"/>
              <p:cNvCxnSpPr>
                <a:stCxn id="1269" idx="2"/>
                <a:endCxn id="1284"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1286" name="Google Shape;1286;p21"/>
              <p:cNvCxnSpPr>
                <a:stCxn id="1284" idx="2"/>
                <a:endCxn id="1264"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287" name="Google Shape;1287;p21"/>
              <p:cNvCxnSpPr>
                <a:stCxn id="1284" idx="0"/>
                <a:endCxn id="1263"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288" name="Google Shape;1288;p21"/>
              <p:cNvCxnSpPr>
                <a:stCxn id="1284" idx="1"/>
                <a:endCxn id="1265"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289" name="Google Shape;1289;p2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0" name="Google Shape;1290;p21"/>
              <p:cNvCxnSpPr>
                <a:stCxn id="1264" idx="3"/>
                <a:endCxn id="1289"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1"/>
              <p:cNvCxnSpPr>
                <a:stCxn id="1289" idx="0"/>
                <a:endCxn id="1268"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292" name="Google Shape;1292;p2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3" name="Google Shape;1293;p21"/>
              <p:cNvCxnSpPr>
                <a:stCxn id="1262" idx="6"/>
                <a:endCxn id="1292"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294" name="Google Shape;1294;p21"/>
              <p:cNvCxnSpPr>
                <a:stCxn id="1268" idx="0"/>
                <a:endCxn id="1292"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295" name="Google Shape;1295;p21"/>
              <p:cNvCxnSpPr>
                <a:stCxn id="1292" idx="6"/>
                <a:endCxn id="1265"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296" name="Google Shape;1296;p2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7" name="Google Shape;1297;p21"/>
              <p:cNvCxnSpPr>
                <a:stCxn id="1289" idx="5"/>
                <a:endCxn id="1296"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298" name="Google Shape;1298;p21"/>
              <p:cNvCxnSpPr>
                <a:stCxn id="1296" idx="7"/>
                <a:endCxn id="1264"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299" name="Google Shape;1299;p2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00" name="Google Shape;1300;p21"/>
              <p:cNvCxnSpPr>
                <a:stCxn id="1289" idx="0"/>
                <a:endCxn id="1299"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301" name="Google Shape;1301;p21"/>
              <p:cNvCxnSpPr>
                <a:stCxn id="1299" idx="1"/>
                <a:endCxn id="1268"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302" name="Google Shape;1302;p21"/>
              <p:cNvCxnSpPr>
                <a:stCxn id="1299" idx="6"/>
                <a:endCxn id="1264"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03"/>
        <p:cNvGrpSpPr/>
        <p:nvPr/>
      </p:nvGrpSpPr>
      <p:grpSpPr>
        <a:xfrm>
          <a:off x="0" y="0"/>
          <a:ext cx="0" cy="0"/>
          <a:chOff x="0" y="0"/>
          <a:chExt cx="0" cy="0"/>
        </a:xfrm>
      </p:grpSpPr>
      <p:grpSp>
        <p:nvGrpSpPr>
          <p:cNvPr id="1304" name="Google Shape;1304;p22"/>
          <p:cNvGrpSpPr/>
          <p:nvPr/>
        </p:nvGrpSpPr>
        <p:grpSpPr>
          <a:xfrm>
            <a:off x="119476" y="1141150"/>
            <a:ext cx="7318880" cy="3862644"/>
            <a:chOff x="119476" y="1141150"/>
            <a:chExt cx="7318880" cy="3862644"/>
          </a:xfrm>
        </p:grpSpPr>
        <p:grpSp>
          <p:nvGrpSpPr>
            <p:cNvPr id="1305" name="Google Shape;1305;p22"/>
            <p:cNvGrpSpPr/>
            <p:nvPr/>
          </p:nvGrpSpPr>
          <p:grpSpPr>
            <a:xfrm rot="10800000">
              <a:off x="119476" y="1141150"/>
              <a:ext cx="298275" cy="322675"/>
              <a:chOff x="8667225" y="681525"/>
              <a:chExt cx="298275" cy="322675"/>
            </a:xfrm>
          </p:grpSpPr>
          <p:sp>
            <p:nvSpPr>
              <p:cNvPr id="1306" name="Google Shape;1306;p2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7" name="Google Shape;1307;p2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8" name="Google Shape;1308;p2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09" name="Google Shape;1309;p22"/>
            <p:cNvGrpSpPr/>
            <p:nvPr/>
          </p:nvGrpSpPr>
          <p:grpSpPr>
            <a:xfrm rot="-5139163">
              <a:off x="6960991" y="4509560"/>
              <a:ext cx="254304" cy="683114"/>
              <a:chOff x="140150" y="4353245"/>
              <a:chExt cx="254310" cy="683130"/>
            </a:xfrm>
          </p:grpSpPr>
          <p:sp>
            <p:nvSpPr>
              <p:cNvPr id="1310" name="Google Shape;1310;p22"/>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1" name="Google Shape;1311;p22"/>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2" name="Google Shape;1312;p22"/>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3" name="Google Shape;1313;p22"/>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14" name="Google Shape;1314;p22"/>
          <p:cNvGrpSpPr/>
          <p:nvPr/>
        </p:nvGrpSpPr>
        <p:grpSpPr>
          <a:xfrm>
            <a:off x="-3264108" y="1062527"/>
            <a:ext cx="12699758" cy="5125916"/>
            <a:chOff x="-3264108" y="1062527"/>
            <a:chExt cx="12699758" cy="5125916"/>
          </a:xfrm>
        </p:grpSpPr>
        <p:grpSp>
          <p:nvGrpSpPr>
            <p:cNvPr id="1315" name="Google Shape;1315;p22"/>
            <p:cNvGrpSpPr/>
            <p:nvPr/>
          </p:nvGrpSpPr>
          <p:grpSpPr>
            <a:xfrm rot="10800000">
              <a:off x="7825876" y="2716263"/>
              <a:ext cx="1609774" cy="2641456"/>
              <a:chOff x="-225924" y="-192037"/>
              <a:chExt cx="1609774" cy="2641456"/>
            </a:xfrm>
          </p:grpSpPr>
          <p:cxnSp>
            <p:nvCxnSpPr>
              <p:cNvPr id="1316" name="Google Shape;1316;p22"/>
              <p:cNvCxnSpPr>
                <a:stCxn id="1317" idx="7"/>
                <a:endCxn id="1318"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1318" name="Google Shape;1318;p22"/>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9" name="Google Shape;1319;p22"/>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0" name="Google Shape;1320;p22"/>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1" name="Google Shape;1321;p22"/>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2" name="Google Shape;1322;p22"/>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3" name="Google Shape;1323;p22"/>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24" name="Google Shape;1324;p22"/>
              <p:cNvCxnSpPr>
                <a:stCxn id="1323" idx="4"/>
                <a:endCxn id="1320"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1325" name="Google Shape;1325;p22"/>
              <p:cNvCxnSpPr>
                <a:stCxn id="1322" idx="4"/>
                <a:endCxn id="1320"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1326" name="Google Shape;1326;p22"/>
              <p:cNvCxnSpPr>
                <a:stCxn id="1322" idx="5"/>
                <a:endCxn id="1323"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1327" name="Google Shape;1327;p22"/>
              <p:cNvCxnSpPr>
                <a:stCxn id="1322" idx="0"/>
                <a:endCxn id="1319"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1328" name="Google Shape;1328;p22"/>
              <p:cNvCxnSpPr>
                <a:stCxn id="1322" idx="7"/>
                <a:endCxn id="1317"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329" name="Google Shape;1329;p22"/>
              <p:cNvCxnSpPr>
                <a:stCxn id="1319" idx="5"/>
                <a:endCxn id="1317"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1330" name="Google Shape;1330;p22"/>
              <p:cNvCxnSpPr>
                <a:stCxn id="1319" idx="6"/>
                <a:endCxn id="1318"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1331" name="Google Shape;1331;p22"/>
              <p:cNvCxnSpPr>
                <a:stCxn id="1321" idx="2"/>
                <a:endCxn id="1319"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1332" name="Google Shape;1332;p22"/>
              <p:cNvCxnSpPr>
                <a:stCxn id="1323" idx="0"/>
                <a:endCxn id="1317"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1333" name="Google Shape;1333;p22"/>
              <p:cNvCxnSpPr>
                <a:stCxn id="1323" idx="0"/>
                <a:endCxn id="1321"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1317" name="Google Shape;1317;p22"/>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34" name="Google Shape;1334;p22"/>
            <p:cNvGrpSpPr/>
            <p:nvPr/>
          </p:nvGrpSpPr>
          <p:grpSpPr>
            <a:xfrm rot="2030497">
              <a:off x="-2581586" y="1819329"/>
              <a:ext cx="3816850" cy="3612312"/>
              <a:chOff x="-100549" y="47919"/>
              <a:chExt cx="4607849" cy="4360923"/>
            </a:xfrm>
          </p:grpSpPr>
          <p:sp>
            <p:nvSpPr>
              <p:cNvPr id="1335" name="Google Shape;1335;p2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6" name="Google Shape;1336;p2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7" name="Google Shape;1337;p2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8" name="Google Shape;1338;p2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9" name="Google Shape;1339;p2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0" name="Google Shape;1340;p2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1" name="Google Shape;1341;p2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2" name="Google Shape;1342;p2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43" name="Google Shape;1343;p22"/>
              <p:cNvCxnSpPr>
                <a:stCxn id="1339" idx="5"/>
                <a:endCxn id="1338"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1344" name="Google Shape;1344;p22"/>
              <p:cNvCxnSpPr>
                <a:stCxn id="1340" idx="4"/>
                <a:endCxn id="1338"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1345" name="Google Shape;1345;p22"/>
              <p:cNvCxnSpPr>
                <a:stCxn id="1335" idx="6"/>
                <a:endCxn id="1338"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1346" name="Google Shape;1346;p22"/>
              <p:cNvCxnSpPr>
                <a:stCxn id="1335" idx="0"/>
                <a:endCxn id="1339"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1347" name="Google Shape;1347;p22"/>
              <p:cNvCxnSpPr>
                <a:stCxn id="1339" idx="7"/>
                <a:endCxn id="1340"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1348" name="Google Shape;1348;p22"/>
              <p:cNvCxnSpPr>
                <a:stCxn id="1340" idx="6"/>
                <a:endCxn id="1336"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1349" name="Google Shape;1349;p22"/>
              <p:cNvCxnSpPr>
                <a:stCxn id="1338" idx="7"/>
                <a:endCxn id="1336"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1350" name="Google Shape;1350;p22"/>
              <p:cNvCxnSpPr>
                <a:stCxn id="1335" idx="5"/>
                <a:endCxn id="1341"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1351" name="Google Shape;1351;p22"/>
              <p:cNvCxnSpPr>
                <a:stCxn id="1341" idx="7"/>
                <a:endCxn id="1338"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1352" name="Google Shape;1352;p22"/>
              <p:cNvCxnSpPr>
                <a:stCxn id="1341" idx="5"/>
                <a:endCxn id="1337"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1353" name="Google Shape;1353;p22"/>
              <p:cNvCxnSpPr>
                <a:stCxn id="1337" idx="0"/>
                <a:endCxn id="1338"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1354" name="Google Shape;1354;p22"/>
              <p:cNvCxnSpPr>
                <a:stCxn id="1337" idx="7"/>
                <a:endCxn id="1342"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1355" name="Google Shape;1355;p22"/>
              <p:cNvCxnSpPr>
                <a:stCxn id="1338" idx="6"/>
                <a:endCxn id="1342"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1356" name="Google Shape;1356;p22"/>
              <p:cNvCxnSpPr>
                <a:stCxn id="1342" idx="0"/>
                <a:endCxn id="1336"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1357" name="Google Shape;1357;p22"/>
              <p:cNvCxnSpPr>
                <a:stCxn id="1339" idx="4"/>
                <a:endCxn id="1337"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1358" name="Google Shape;1358;p22"/>
              <p:cNvCxnSpPr>
                <a:stCxn id="1336" idx="4"/>
                <a:endCxn id="1337"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1359" name="Google Shape;1359;p22"/>
              <p:cNvCxnSpPr>
                <a:stCxn id="1335" idx="5"/>
                <a:endCxn id="1337"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1360" name="Google Shape;1360;p2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1" name="Google Shape;1361;p22"/>
              <p:cNvCxnSpPr>
                <a:stCxn id="1342" idx="4"/>
                <a:endCxn id="1360"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1362" name="Google Shape;1362;p22"/>
              <p:cNvCxnSpPr>
                <a:stCxn id="1360" idx="2"/>
                <a:endCxn id="1337"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1363" name="Google Shape;1363;p22"/>
              <p:cNvCxnSpPr>
                <a:stCxn id="1360" idx="0"/>
                <a:endCxn id="1336"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1364" name="Google Shape;1364;p22"/>
              <p:cNvCxnSpPr>
                <a:stCxn id="1360" idx="1"/>
                <a:endCxn id="1338"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1365" name="Google Shape;1365;p2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6" name="Google Shape;1366;p22"/>
              <p:cNvCxnSpPr>
                <a:stCxn id="1360" idx="2"/>
                <a:endCxn id="1365"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1367" name="Google Shape;1367;p22"/>
              <p:cNvCxnSpPr>
                <a:stCxn id="1365" idx="1"/>
                <a:endCxn id="1341"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68"/>
        <p:cNvGrpSpPr/>
        <p:nvPr/>
      </p:nvGrpSpPr>
      <p:grpSpPr>
        <a:xfrm>
          <a:off x="0" y="0"/>
          <a:ext cx="0" cy="0"/>
          <a:chOff x="0" y="0"/>
          <a:chExt cx="0" cy="0"/>
        </a:xfrm>
      </p:grpSpPr>
      <p:grpSp>
        <p:nvGrpSpPr>
          <p:cNvPr id="1369" name="Google Shape;1369;p23"/>
          <p:cNvGrpSpPr/>
          <p:nvPr/>
        </p:nvGrpSpPr>
        <p:grpSpPr>
          <a:xfrm>
            <a:off x="190301" y="174004"/>
            <a:ext cx="8808974" cy="4007621"/>
            <a:chOff x="190301" y="174004"/>
            <a:chExt cx="8808974" cy="4007621"/>
          </a:xfrm>
        </p:grpSpPr>
        <p:grpSp>
          <p:nvGrpSpPr>
            <p:cNvPr id="1370" name="Google Shape;1370;p23"/>
            <p:cNvGrpSpPr/>
            <p:nvPr/>
          </p:nvGrpSpPr>
          <p:grpSpPr>
            <a:xfrm rot="10800000">
              <a:off x="190301" y="3858950"/>
              <a:ext cx="298275" cy="322675"/>
              <a:chOff x="8667225" y="681525"/>
              <a:chExt cx="298275" cy="322675"/>
            </a:xfrm>
          </p:grpSpPr>
          <p:sp>
            <p:nvSpPr>
              <p:cNvPr id="1371" name="Google Shape;1371;p2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2" name="Google Shape;1372;p23"/>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3" name="Google Shape;1373;p2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74" name="Google Shape;1374;p23"/>
            <p:cNvGrpSpPr/>
            <p:nvPr/>
          </p:nvGrpSpPr>
          <p:grpSpPr>
            <a:xfrm rot="-5139163">
              <a:off x="8591694" y="201328"/>
              <a:ext cx="406266" cy="379191"/>
              <a:chOff x="140150" y="4657175"/>
              <a:chExt cx="406275" cy="379200"/>
            </a:xfrm>
          </p:grpSpPr>
          <p:sp>
            <p:nvSpPr>
              <p:cNvPr id="1375" name="Google Shape;1375;p23"/>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6" name="Google Shape;1376;p2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7" name="Google Shape;1377;p2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8" name="Google Shape;1378;p2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79" name="Google Shape;1379;p23"/>
          <p:cNvGrpSpPr/>
          <p:nvPr/>
        </p:nvGrpSpPr>
        <p:grpSpPr>
          <a:xfrm>
            <a:off x="115024" y="-2374836"/>
            <a:ext cx="8971639" cy="9886184"/>
            <a:chOff x="115024" y="-2374836"/>
            <a:chExt cx="8971639" cy="9886184"/>
          </a:xfrm>
        </p:grpSpPr>
        <p:grpSp>
          <p:nvGrpSpPr>
            <p:cNvPr id="1380" name="Google Shape;1380;p23"/>
            <p:cNvGrpSpPr/>
            <p:nvPr/>
          </p:nvGrpSpPr>
          <p:grpSpPr>
            <a:xfrm flipH="1">
              <a:off x="115024" y="-2374836"/>
              <a:ext cx="3687215" cy="3485542"/>
              <a:chOff x="5337386" y="-2374836"/>
              <a:chExt cx="3687215" cy="3485542"/>
            </a:xfrm>
          </p:grpSpPr>
          <p:sp>
            <p:nvSpPr>
              <p:cNvPr id="1381" name="Google Shape;1381;p23"/>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2" name="Google Shape;1382;p23"/>
              <p:cNvSpPr/>
              <p:nvPr/>
            </p:nvSpPr>
            <p:spPr>
              <a:xfrm rot="9699868">
                <a:off x="6325487" y="-94127"/>
                <a:ext cx="164028" cy="164028"/>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3" name="Google Shape;1383;p23"/>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4" name="Google Shape;1384;p23"/>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5" name="Google Shape;1385;p23"/>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6" name="Google Shape;1386;p23"/>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7" name="Google Shape;1387;p23"/>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8" name="Google Shape;1388;p23"/>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89" name="Google Shape;1389;p23"/>
              <p:cNvCxnSpPr>
                <a:stCxn id="1385" idx="5"/>
                <a:endCxn id="1384"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390" name="Google Shape;1390;p23"/>
              <p:cNvCxnSpPr>
                <a:stCxn id="1386" idx="4"/>
                <a:endCxn id="1384"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391" name="Google Shape;1391;p23"/>
              <p:cNvCxnSpPr>
                <a:stCxn id="1381" idx="0"/>
                <a:endCxn id="1385"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392" name="Google Shape;1392;p23"/>
              <p:cNvCxnSpPr>
                <a:stCxn id="1385" idx="6"/>
                <a:endCxn id="1386"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393" name="Google Shape;1393;p23"/>
              <p:cNvCxnSpPr>
                <a:stCxn id="1386" idx="6"/>
                <a:endCxn id="1382"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394" name="Google Shape;1394;p23"/>
              <p:cNvCxnSpPr>
                <a:stCxn id="1384" idx="6"/>
                <a:endCxn id="1382"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395" name="Google Shape;1395;p23"/>
              <p:cNvCxnSpPr>
                <a:stCxn id="1381" idx="6"/>
                <a:endCxn id="1387"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396" name="Google Shape;1396;p23"/>
              <p:cNvCxnSpPr>
                <a:stCxn id="1381" idx="7"/>
                <a:endCxn id="1384"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397" name="Google Shape;1397;p23"/>
              <p:cNvCxnSpPr>
                <a:stCxn id="1387" idx="7"/>
                <a:endCxn id="1383"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398" name="Google Shape;1398;p23"/>
              <p:cNvCxnSpPr>
                <a:stCxn id="1383" idx="0"/>
                <a:endCxn id="1384"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399" name="Google Shape;1399;p23"/>
              <p:cNvCxnSpPr>
                <a:stCxn id="1388" idx="2"/>
                <a:endCxn id="1382"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400" name="Google Shape;1400;p23"/>
              <p:cNvCxnSpPr>
                <a:stCxn id="1386" idx="7"/>
                <a:endCxn id="1388"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401" name="Google Shape;1401;p23"/>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2" name="Google Shape;1402;p23"/>
              <p:cNvCxnSpPr>
                <a:stCxn id="1388" idx="3"/>
                <a:endCxn id="1401"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403" name="Google Shape;1403;p23"/>
              <p:cNvCxnSpPr>
                <a:stCxn id="1401" idx="2"/>
                <a:endCxn id="1383"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404" name="Google Shape;1404;p23"/>
              <p:cNvCxnSpPr>
                <a:stCxn id="1401" idx="0"/>
                <a:endCxn id="1382"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405" name="Google Shape;1405;p23"/>
              <p:cNvCxnSpPr>
                <a:stCxn id="1401" idx="1"/>
                <a:endCxn id="1384"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406" name="Google Shape;1406;p23"/>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7" name="Google Shape;1407;p23"/>
              <p:cNvCxnSpPr>
                <a:stCxn id="1383" idx="2"/>
                <a:endCxn id="1406"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408" name="Google Shape;1408;p23"/>
              <p:cNvCxnSpPr>
                <a:stCxn id="1406" idx="3"/>
                <a:endCxn id="1381"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409" name="Google Shape;1409;p23"/>
              <p:cNvCxnSpPr>
                <a:stCxn id="1384" idx="4"/>
                <a:endCxn id="1406"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410" name="Google Shape;1410;p23"/>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11" name="Google Shape;1411;p23"/>
              <p:cNvCxnSpPr>
                <a:stCxn id="1384" idx="0"/>
                <a:endCxn id="1410"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412" name="Google Shape;1412;p23"/>
              <p:cNvCxnSpPr>
                <a:stCxn id="1385" idx="7"/>
                <a:endCxn id="1410"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413" name="Google Shape;1413;p23"/>
            <p:cNvGrpSpPr/>
            <p:nvPr/>
          </p:nvGrpSpPr>
          <p:grpSpPr>
            <a:xfrm>
              <a:off x="4731484" y="3997585"/>
              <a:ext cx="4355179" cy="3513764"/>
              <a:chOff x="720009" y="3852908"/>
              <a:chExt cx="4355179" cy="3513764"/>
            </a:xfrm>
          </p:grpSpPr>
          <p:sp>
            <p:nvSpPr>
              <p:cNvPr id="1414" name="Google Shape;1414;p23"/>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5" name="Google Shape;1415;p23"/>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6" name="Google Shape;1416;p23"/>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7" name="Google Shape;1417;p23"/>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8" name="Google Shape;1418;p23"/>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9" name="Google Shape;1419;p23"/>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0" name="Google Shape;1420;p23"/>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1" name="Google Shape;1421;p23"/>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22" name="Google Shape;1422;p23"/>
              <p:cNvCxnSpPr>
                <a:stCxn id="1419" idx="4"/>
                <a:endCxn id="1417"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423" name="Google Shape;1423;p23"/>
              <p:cNvCxnSpPr>
                <a:stCxn id="1414" idx="7"/>
                <a:endCxn id="1418"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424" name="Google Shape;1424;p23"/>
              <p:cNvCxnSpPr>
                <a:stCxn id="1418" idx="7"/>
                <a:endCxn id="1419"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425" name="Google Shape;1425;p23"/>
              <p:cNvCxnSpPr>
                <a:stCxn id="1419" idx="6"/>
                <a:endCxn id="1415"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426" name="Google Shape;1426;p23"/>
              <p:cNvCxnSpPr>
                <a:stCxn id="1417" idx="7"/>
                <a:endCxn id="1415"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427" name="Google Shape;1427;p23"/>
              <p:cNvCxnSpPr>
                <a:stCxn id="1414" idx="6"/>
                <a:endCxn id="1420"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428" name="Google Shape;1428;p23"/>
              <p:cNvCxnSpPr>
                <a:stCxn id="1420" idx="0"/>
                <a:endCxn id="1417"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429" name="Google Shape;1429;p23"/>
              <p:cNvCxnSpPr>
                <a:stCxn id="1420" idx="5"/>
                <a:endCxn id="1416"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430" name="Google Shape;1430;p23"/>
              <p:cNvCxnSpPr>
                <a:stCxn id="1416" idx="0"/>
                <a:endCxn id="1417"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431" name="Google Shape;1431;p23"/>
              <p:cNvCxnSpPr>
                <a:stCxn id="1416" idx="7"/>
                <a:endCxn id="1421"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432" name="Google Shape;1432;p23"/>
              <p:cNvCxnSpPr>
                <a:stCxn id="1417" idx="6"/>
                <a:endCxn id="1421"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433" name="Google Shape;1433;p23"/>
              <p:cNvCxnSpPr>
                <a:stCxn id="1421" idx="0"/>
                <a:endCxn id="1415"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434" name="Google Shape;1434;p23"/>
              <p:cNvCxnSpPr>
                <a:stCxn id="1419" idx="5"/>
                <a:endCxn id="1421"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435" name="Google Shape;1435;p23"/>
              <p:cNvCxnSpPr>
                <a:stCxn id="1418" idx="6"/>
                <a:endCxn id="1421"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436" name="Google Shape;1436;p23"/>
              <p:cNvCxnSpPr>
                <a:stCxn id="1418" idx="5"/>
                <a:endCxn id="1420"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23"/>
              <p:cNvCxnSpPr>
                <a:stCxn id="1415" idx="4"/>
                <a:endCxn id="1416"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438" name="Google Shape;1438;p23"/>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39" name="Google Shape;1439;p23"/>
              <p:cNvCxnSpPr>
                <a:stCxn id="1421" idx="4"/>
                <a:endCxn id="1438"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440" name="Google Shape;1440;p23"/>
              <p:cNvCxnSpPr>
                <a:stCxn id="1438" idx="1"/>
                <a:endCxn id="1416"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23"/>
              <p:cNvSpPr/>
              <p:nvPr/>
            </p:nvSpPr>
            <p:spPr>
              <a:xfrm rot="8759498">
                <a:off x="1785083" y="4514433"/>
                <a:ext cx="194703" cy="194703"/>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42" name="Google Shape;1442;p23"/>
              <p:cNvCxnSpPr>
                <a:stCxn id="1438" idx="2"/>
                <a:endCxn id="1441"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443" name="Google Shape;1443;p23"/>
              <p:cNvCxnSpPr>
                <a:stCxn id="1441" idx="1"/>
                <a:endCxn id="1420"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444" name="Google Shape;1444;p23"/>
              <p:cNvCxnSpPr>
                <a:stCxn id="1441" idx="7"/>
                <a:endCxn id="1416"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4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49"/>
        <p:cNvGrpSpPr/>
        <p:nvPr/>
      </p:nvGrpSpPr>
      <p:grpSpPr>
        <a:xfrm>
          <a:off x="0" y="0"/>
          <a:ext cx="0" cy="0"/>
          <a:chOff x="0" y="0"/>
          <a:chExt cx="0" cy="0"/>
        </a:xfrm>
      </p:grpSpPr>
      <p:sp>
        <p:nvSpPr>
          <p:cNvPr id="1450" name="Google Shape;1450;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4"/>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61" name="Google Shape;161;p4"/>
          <p:cNvGrpSpPr/>
          <p:nvPr/>
        </p:nvGrpSpPr>
        <p:grpSpPr>
          <a:xfrm>
            <a:off x="-497962" y="-2402532"/>
            <a:ext cx="9442425" cy="8210276"/>
            <a:chOff x="-497962" y="-2402532"/>
            <a:chExt cx="9442425" cy="8210276"/>
          </a:xfrm>
        </p:grpSpPr>
        <p:grpSp>
          <p:nvGrpSpPr>
            <p:cNvPr id="162" name="Google Shape;162;p4"/>
            <p:cNvGrpSpPr/>
            <p:nvPr/>
          </p:nvGrpSpPr>
          <p:grpSpPr>
            <a:xfrm>
              <a:off x="4589284" y="-2402532"/>
              <a:ext cx="4355179" cy="2890037"/>
              <a:chOff x="4589284" y="-2402532"/>
              <a:chExt cx="4355179" cy="2890037"/>
            </a:xfrm>
          </p:grpSpPr>
          <p:sp>
            <p:nvSpPr>
              <p:cNvPr id="163" name="Google Shape;163;p4"/>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 name="Google Shape;164;p4"/>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 name="Google Shape;165;p4"/>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6" name="Google Shape;166;p4"/>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 name="Google Shape;167;p4"/>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4"/>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4"/>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4"/>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71" name="Google Shape;171;p4"/>
              <p:cNvCxnSpPr>
                <a:stCxn id="167" idx="5"/>
                <a:endCxn id="166"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72" name="Google Shape;172;p4"/>
              <p:cNvCxnSpPr>
                <a:stCxn id="168" idx="4"/>
                <a:endCxn id="166"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73" name="Google Shape;173;p4"/>
              <p:cNvCxnSpPr>
                <a:stCxn id="163" idx="6"/>
                <a:endCxn id="167"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74" name="Google Shape;174;p4"/>
              <p:cNvCxnSpPr>
                <a:stCxn id="167" idx="7"/>
                <a:endCxn id="168"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75" name="Google Shape;175;p4"/>
              <p:cNvCxnSpPr>
                <a:stCxn id="168" idx="6"/>
                <a:endCxn id="164"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4"/>
              <p:cNvCxnSpPr>
                <a:stCxn id="166" idx="7"/>
                <a:endCxn id="164"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77" name="Google Shape;177;p4"/>
              <p:cNvCxnSpPr>
                <a:stCxn id="163" idx="6"/>
                <a:endCxn id="169"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78" name="Google Shape;178;p4"/>
              <p:cNvCxnSpPr>
                <a:stCxn id="169" idx="6"/>
                <a:endCxn id="166"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79" name="Google Shape;179;p4"/>
              <p:cNvCxnSpPr>
                <a:stCxn id="169" idx="5"/>
                <a:endCxn id="165"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80" name="Google Shape;180;p4"/>
              <p:cNvCxnSpPr>
                <a:stCxn id="165" idx="0"/>
                <a:endCxn id="166"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81" name="Google Shape;181;p4"/>
              <p:cNvCxnSpPr>
                <a:stCxn id="165" idx="7"/>
                <a:endCxn id="170"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82" name="Google Shape;182;p4"/>
              <p:cNvCxnSpPr>
                <a:stCxn id="166" idx="6"/>
                <a:endCxn id="170"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83" name="Google Shape;183;p4"/>
              <p:cNvCxnSpPr>
                <a:stCxn id="170" idx="0"/>
                <a:endCxn id="164"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84" name="Google Shape;184;p4"/>
              <p:cNvCxnSpPr>
                <a:stCxn id="168" idx="5"/>
                <a:endCxn id="170"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85" name="Google Shape;185;p4"/>
              <p:cNvCxnSpPr>
                <a:stCxn id="167" idx="6"/>
                <a:endCxn id="170"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86" name="Google Shape;186;p4"/>
              <p:cNvCxnSpPr>
                <a:stCxn id="167" idx="4"/>
                <a:endCxn id="165"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87" name="Google Shape;187;p4"/>
              <p:cNvCxnSpPr>
                <a:stCxn id="164" idx="4"/>
                <a:endCxn id="165"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88" name="Google Shape;188;p4"/>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9" name="Google Shape;189;p4"/>
              <p:cNvCxnSpPr>
                <a:stCxn id="170" idx="4"/>
                <a:endCxn id="188"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90" name="Google Shape;190;p4"/>
              <p:cNvCxnSpPr>
                <a:stCxn id="188" idx="1"/>
                <a:endCxn id="165"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91" name="Google Shape;191;p4"/>
              <p:cNvCxnSpPr>
                <a:stCxn id="188" idx="0"/>
                <a:endCxn id="164"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92" name="Google Shape;192;p4"/>
              <p:cNvCxnSpPr>
                <a:stCxn id="188" idx="1"/>
                <a:endCxn id="166"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93" name="Google Shape;193;p4"/>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4" name="Google Shape;194;p4"/>
              <p:cNvCxnSpPr>
                <a:stCxn id="188" idx="2"/>
                <a:endCxn id="193"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95" name="Google Shape;195;p4"/>
              <p:cNvCxnSpPr>
                <a:stCxn id="193" idx="1"/>
                <a:endCxn id="169"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96" name="Google Shape;196;p4"/>
              <p:cNvCxnSpPr>
                <a:stCxn id="193" idx="7"/>
                <a:endCxn id="165"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97" name="Google Shape;197;p4"/>
            <p:cNvGrpSpPr/>
            <p:nvPr/>
          </p:nvGrpSpPr>
          <p:grpSpPr>
            <a:xfrm rot="10800000" flipH="1">
              <a:off x="-497962" y="2486033"/>
              <a:ext cx="3063625" cy="3321711"/>
              <a:chOff x="-460575" y="-671217"/>
              <a:chExt cx="3063625" cy="3321711"/>
            </a:xfrm>
          </p:grpSpPr>
          <p:cxnSp>
            <p:nvCxnSpPr>
              <p:cNvPr id="198" name="Google Shape;198;p4"/>
              <p:cNvCxnSpPr>
                <a:stCxn id="199" idx="6"/>
                <a:endCxn id="200"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00" name="Google Shape;200;p4"/>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1" name="Google Shape;201;p4"/>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2" name="Google Shape;202;p4"/>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3" name="Google Shape;203;p4"/>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4" name="Google Shape;204;p4"/>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05" name="Google Shape;205;p4"/>
              <p:cNvCxnSpPr>
                <a:stCxn id="204" idx="4"/>
                <a:endCxn id="202"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206" name="Google Shape;206;p4"/>
              <p:cNvCxnSpPr>
                <a:stCxn id="203" idx="4"/>
                <a:endCxn id="202"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07" name="Google Shape;207;p4"/>
              <p:cNvCxnSpPr>
                <a:stCxn id="203" idx="5"/>
                <a:endCxn id="204"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208" name="Google Shape;208;p4"/>
              <p:cNvCxnSpPr>
                <a:stCxn id="203" idx="0"/>
                <a:endCxn id="201"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09" name="Google Shape;209;p4"/>
              <p:cNvCxnSpPr>
                <a:stCxn id="203" idx="7"/>
                <a:endCxn id="199"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10" name="Google Shape;210;p4"/>
              <p:cNvCxnSpPr>
                <a:stCxn id="201" idx="5"/>
                <a:endCxn id="199"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11" name="Google Shape;211;p4"/>
              <p:cNvCxnSpPr>
                <a:stCxn id="201" idx="6"/>
                <a:endCxn id="200"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12" name="Google Shape;212;p4"/>
              <p:cNvCxnSpPr>
                <a:stCxn id="213" idx="1"/>
                <a:endCxn id="201"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14" name="Google Shape;214;p4"/>
              <p:cNvCxnSpPr>
                <a:stCxn id="204" idx="0"/>
                <a:endCxn id="199"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215" name="Google Shape;215;p4"/>
              <p:cNvCxnSpPr>
                <a:stCxn id="204" idx="0"/>
                <a:endCxn id="213"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216" name="Google Shape;216;p4"/>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7" name="Google Shape;217;p4"/>
              <p:cNvCxnSpPr>
                <a:stCxn id="201" idx="5"/>
                <a:endCxn id="216"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18" name="Google Shape;218;p4"/>
              <p:cNvCxnSpPr>
                <a:stCxn id="213" idx="7"/>
                <a:endCxn id="216"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19" name="Google Shape;219;p4"/>
              <p:cNvCxnSpPr>
                <a:stCxn id="216" idx="6"/>
                <a:endCxn id="200"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20" name="Google Shape;220;p4"/>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21" name="Google Shape;221;p4"/>
              <p:cNvCxnSpPr>
                <a:stCxn id="220" idx="0"/>
                <a:endCxn id="201"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22" name="Google Shape;222;p4"/>
              <p:cNvCxnSpPr>
                <a:stCxn id="220" idx="6"/>
                <a:endCxn id="199"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23" name="Google Shape;223;p4"/>
              <p:cNvCxnSpPr>
                <a:stCxn id="220" idx="5"/>
                <a:endCxn id="203"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24" name="Google Shape;224;p4"/>
              <p:cNvCxnSpPr>
                <a:stCxn id="220" idx="5"/>
                <a:endCxn id="202"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13" name="Google Shape;213;p4"/>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4"/>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225" name="Google Shape;225;p4"/>
          <p:cNvGrpSpPr/>
          <p:nvPr/>
        </p:nvGrpSpPr>
        <p:grpSpPr>
          <a:xfrm rot="10800000" flipH="1">
            <a:off x="144013" y="213488"/>
            <a:ext cx="406275" cy="563575"/>
            <a:chOff x="140150" y="4340075"/>
            <a:chExt cx="406275" cy="563575"/>
          </a:xfrm>
        </p:grpSpPr>
        <p:sp>
          <p:nvSpPr>
            <p:cNvPr id="226" name="Google Shape;226;p4"/>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7" name="Google Shape;227;p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8" name="Google Shape;228;p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9" name="Google Shape;229;p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0"/>
        <p:cNvGrpSpPr/>
        <p:nvPr/>
      </p:nvGrpSpPr>
      <p:grpSpPr>
        <a:xfrm>
          <a:off x="0" y="0"/>
          <a:ext cx="0" cy="0"/>
          <a:chOff x="0" y="0"/>
          <a:chExt cx="0" cy="0"/>
        </a:xfrm>
      </p:grpSpPr>
      <p:sp>
        <p:nvSpPr>
          <p:cNvPr id="231" name="Google Shape;2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 name="Google Shape;232;p5"/>
          <p:cNvSpPr txBox="1">
            <a:spLocks noGrp="1"/>
          </p:cNvSpPr>
          <p:nvPr>
            <p:ph type="subTitle" idx="1"/>
          </p:nvPr>
        </p:nvSpPr>
        <p:spPr>
          <a:xfrm>
            <a:off x="4951702"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5"/>
          <p:cNvSpPr txBox="1">
            <a:spLocks noGrp="1"/>
          </p:cNvSpPr>
          <p:nvPr>
            <p:ph type="subTitle" idx="2"/>
          </p:nvPr>
        </p:nvSpPr>
        <p:spPr>
          <a:xfrm>
            <a:off x="1050400"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4" name="Google Shape;234;p5"/>
          <p:cNvSpPr txBox="1">
            <a:spLocks noGrp="1"/>
          </p:cNvSpPr>
          <p:nvPr>
            <p:ph type="subTitle" idx="3"/>
          </p:nvPr>
        </p:nvSpPr>
        <p:spPr>
          <a:xfrm>
            <a:off x="1050400"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5" name="Google Shape;235;p5"/>
          <p:cNvSpPr txBox="1">
            <a:spLocks noGrp="1"/>
          </p:cNvSpPr>
          <p:nvPr>
            <p:ph type="subTitle" idx="4"/>
          </p:nvPr>
        </p:nvSpPr>
        <p:spPr>
          <a:xfrm>
            <a:off x="4951707"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36" name="Google Shape;236;p5"/>
          <p:cNvGrpSpPr/>
          <p:nvPr/>
        </p:nvGrpSpPr>
        <p:grpSpPr>
          <a:xfrm>
            <a:off x="-497962" y="-2402532"/>
            <a:ext cx="9442425" cy="7984626"/>
            <a:chOff x="-497962" y="-2402532"/>
            <a:chExt cx="9442425" cy="7984626"/>
          </a:xfrm>
        </p:grpSpPr>
        <p:grpSp>
          <p:nvGrpSpPr>
            <p:cNvPr id="237" name="Google Shape;237;p5"/>
            <p:cNvGrpSpPr/>
            <p:nvPr/>
          </p:nvGrpSpPr>
          <p:grpSpPr>
            <a:xfrm>
              <a:off x="4589284" y="-2402532"/>
              <a:ext cx="4355179" cy="2890037"/>
              <a:chOff x="4589284" y="-2402532"/>
              <a:chExt cx="4355179" cy="2890037"/>
            </a:xfrm>
          </p:grpSpPr>
          <p:sp>
            <p:nvSpPr>
              <p:cNvPr id="238" name="Google Shape;238;p5"/>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5"/>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5"/>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1" name="Google Shape;241;p5"/>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5"/>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5"/>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4" name="Google Shape;244;p5"/>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5" name="Google Shape;245;p5"/>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46" name="Google Shape;246;p5"/>
              <p:cNvCxnSpPr>
                <a:stCxn id="242" idx="5"/>
                <a:endCxn id="24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247" name="Google Shape;247;p5"/>
              <p:cNvCxnSpPr>
                <a:stCxn id="243" idx="4"/>
                <a:endCxn id="24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248" name="Google Shape;248;p5"/>
              <p:cNvCxnSpPr>
                <a:stCxn id="238" idx="6"/>
                <a:endCxn id="24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249" name="Google Shape;249;p5"/>
              <p:cNvCxnSpPr>
                <a:stCxn id="242" idx="7"/>
                <a:endCxn id="24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250" name="Google Shape;250;p5"/>
              <p:cNvCxnSpPr>
                <a:stCxn id="243" idx="6"/>
                <a:endCxn id="23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251" name="Google Shape;251;p5"/>
              <p:cNvCxnSpPr>
                <a:stCxn id="241" idx="7"/>
                <a:endCxn id="23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252" name="Google Shape;252;p5"/>
              <p:cNvCxnSpPr>
                <a:stCxn id="238" idx="6"/>
                <a:endCxn id="24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253" name="Google Shape;253;p5"/>
              <p:cNvCxnSpPr>
                <a:stCxn id="244" idx="6"/>
                <a:endCxn id="24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5"/>
              <p:cNvCxnSpPr>
                <a:stCxn id="244" idx="5"/>
                <a:endCxn id="24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255" name="Google Shape;255;p5"/>
              <p:cNvCxnSpPr>
                <a:stCxn id="240" idx="0"/>
                <a:endCxn id="24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256" name="Google Shape;256;p5"/>
              <p:cNvCxnSpPr>
                <a:stCxn id="240" idx="7"/>
                <a:endCxn id="24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257" name="Google Shape;257;p5"/>
              <p:cNvCxnSpPr>
                <a:stCxn id="241" idx="6"/>
                <a:endCxn id="24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258" name="Google Shape;258;p5"/>
              <p:cNvCxnSpPr>
                <a:stCxn id="245" idx="0"/>
                <a:endCxn id="23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259" name="Google Shape;259;p5"/>
              <p:cNvCxnSpPr>
                <a:stCxn id="243" idx="5"/>
                <a:endCxn id="24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260" name="Google Shape;260;p5"/>
              <p:cNvCxnSpPr>
                <a:stCxn id="242" idx="6"/>
                <a:endCxn id="24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261" name="Google Shape;261;p5"/>
              <p:cNvCxnSpPr>
                <a:stCxn id="242" idx="4"/>
                <a:endCxn id="24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262" name="Google Shape;262;p5"/>
              <p:cNvCxnSpPr>
                <a:stCxn id="239" idx="4"/>
                <a:endCxn id="24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263" name="Google Shape;263;p5"/>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4" name="Google Shape;264;p5"/>
              <p:cNvCxnSpPr>
                <a:stCxn id="245" idx="4"/>
                <a:endCxn id="26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265" name="Google Shape;265;p5"/>
              <p:cNvCxnSpPr>
                <a:stCxn id="263" idx="1"/>
                <a:endCxn id="24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266" name="Google Shape;266;p5"/>
              <p:cNvCxnSpPr>
                <a:stCxn id="263" idx="0"/>
                <a:endCxn id="23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267" name="Google Shape;267;p5"/>
              <p:cNvCxnSpPr>
                <a:stCxn id="263" idx="1"/>
                <a:endCxn id="24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268" name="Google Shape;268;p5"/>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9" name="Google Shape;269;p5"/>
              <p:cNvCxnSpPr>
                <a:stCxn id="263" idx="2"/>
                <a:endCxn id="26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270" name="Google Shape;270;p5"/>
              <p:cNvCxnSpPr>
                <a:stCxn id="268" idx="1"/>
                <a:endCxn id="24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271" name="Google Shape;271;p5"/>
              <p:cNvCxnSpPr>
                <a:stCxn id="268" idx="7"/>
                <a:endCxn id="24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272" name="Google Shape;272;p5"/>
            <p:cNvGrpSpPr/>
            <p:nvPr/>
          </p:nvGrpSpPr>
          <p:grpSpPr>
            <a:xfrm rot="10800000" flipH="1">
              <a:off x="-497962" y="2260383"/>
              <a:ext cx="3063625" cy="3321711"/>
              <a:chOff x="-460575" y="-671217"/>
              <a:chExt cx="3063625" cy="3321711"/>
            </a:xfrm>
          </p:grpSpPr>
          <p:cxnSp>
            <p:nvCxnSpPr>
              <p:cNvPr id="273" name="Google Shape;273;p5"/>
              <p:cNvCxnSpPr>
                <a:stCxn id="274" idx="6"/>
                <a:endCxn id="27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75" name="Google Shape;275;p5"/>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6" name="Google Shape;276;p5"/>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7" name="Google Shape;277;p5"/>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8" name="Google Shape;278;p5"/>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9" name="Google Shape;279;p5"/>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80" name="Google Shape;280;p5"/>
              <p:cNvCxnSpPr>
                <a:stCxn id="279" idx="4"/>
                <a:endCxn id="27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281" name="Google Shape;281;p5"/>
              <p:cNvCxnSpPr>
                <a:stCxn id="278" idx="4"/>
                <a:endCxn id="27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82" name="Google Shape;282;p5"/>
              <p:cNvCxnSpPr>
                <a:stCxn id="278" idx="5"/>
                <a:endCxn id="27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283" name="Google Shape;283;p5"/>
              <p:cNvCxnSpPr>
                <a:stCxn id="278" idx="0"/>
                <a:endCxn id="27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84" name="Google Shape;284;p5"/>
              <p:cNvCxnSpPr>
                <a:stCxn id="278" idx="7"/>
                <a:endCxn id="27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85" name="Google Shape;285;p5"/>
              <p:cNvCxnSpPr>
                <a:stCxn id="276" idx="5"/>
                <a:endCxn id="27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86" name="Google Shape;286;p5"/>
              <p:cNvCxnSpPr>
                <a:stCxn id="276" idx="6"/>
                <a:endCxn id="27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87" name="Google Shape;287;p5"/>
              <p:cNvCxnSpPr>
                <a:stCxn id="288" idx="1"/>
                <a:endCxn id="27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89" name="Google Shape;289;p5"/>
              <p:cNvCxnSpPr>
                <a:stCxn id="279" idx="0"/>
                <a:endCxn id="27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5"/>
              <p:cNvCxnSpPr>
                <a:stCxn id="279" idx="0"/>
                <a:endCxn id="28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291" name="Google Shape;291;p5"/>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2" name="Google Shape;292;p5"/>
              <p:cNvCxnSpPr>
                <a:stCxn id="276" idx="5"/>
                <a:endCxn id="29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93" name="Google Shape;293;p5"/>
              <p:cNvCxnSpPr>
                <a:stCxn id="288" idx="7"/>
                <a:endCxn id="29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94" name="Google Shape;294;p5"/>
              <p:cNvCxnSpPr>
                <a:stCxn id="291" idx="6"/>
                <a:endCxn id="27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95" name="Google Shape;295;p5"/>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6" name="Google Shape;296;p5"/>
              <p:cNvCxnSpPr>
                <a:stCxn id="295" idx="0"/>
                <a:endCxn id="27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97" name="Google Shape;297;p5"/>
              <p:cNvCxnSpPr>
                <a:stCxn id="295" idx="6"/>
                <a:endCxn id="27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98" name="Google Shape;298;p5"/>
              <p:cNvCxnSpPr>
                <a:stCxn id="295" idx="5"/>
                <a:endCxn id="27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99" name="Google Shape;299;p5"/>
              <p:cNvCxnSpPr>
                <a:stCxn id="295" idx="5"/>
                <a:endCxn id="27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88" name="Google Shape;288;p5"/>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5"/>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300" name="Google Shape;300;p5"/>
          <p:cNvGrpSpPr/>
          <p:nvPr/>
        </p:nvGrpSpPr>
        <p:grpSpPr>
          <a:xfrm>
            <a:off x="3132451" y="3639438"/>
            <a:ext cx="5812012" cy="1415987"/>
            <a:chOff x="3132451" y="3639438"/>
            <a:chExt cx="5812012" cy="1415987"/>
          </a:xfrm>
        </p:grpSpPr>
        <p:grpSp>
          <p:nvGrpSpPr>
            <p:cNvPr id="301" name="Google Shape;301;p5"/>
            <p:cNvGrpSpPr/>
            <p:nvPr/>
          </p:nvGrpSpPr>
          <p:grpSpPr>
            <a:xfrm rot="10800000" flipH="1">
              <a:off x="8538188" y="3639438"/>
              <a:ext cx="406275" cy="563575"/>
              <a:chOff x="140150" y="4340075"/>
              <a:chExt cx="406275" cy="563575"/>
            </a:xfrm>
          </p:grpSpPr>
          <p:sp>
            <p:nvSpPr>
              <p:cNvPr id="302" name="Google Shape;302;p5"/>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5"/>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4" name="Google Shape;304;p5"/>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5" name="Google Shape;305;p5"/>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06" name="Google Shape;306;p5"/>
            <p:cNvGrpSpPr/>
            <p:nvPr/>
          </p:nvGrpSpPr>
          <p:grpSpPr>
            <a:xfrm rot="10800000">
              <a:off x="3132451" y="4732750"/>
              <a:ext cx="298275" cy="322675"/>
              <a:chOff x="8667225" y="681525"/>
              <a:chExt cx="298275" cy="322675"/>
            </a:xfrm>
          </p:grpSpPr>
          <p:sp>
            <p:nvSpPr>
              <p:cNvPr id="307" name="Google Shape;307;p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8" name="Google Shape;308;p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9" name="Google Shape;309;p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0"/>
        <p:cNvGrpSpPr/>
        <p:nvPr/>
      </p:nvGrpSpPr>
      <p:grpSpPr>
        <a:xfrm>
          <a:off x="0" y="0"/>
          <a:ext cx="0" cy="0"/>
          <a:chOff x="0" y="0"/>
          <a:chExt cx="0" cy="0"/>
        </a:xfrm>
      </p:grpSpPr>
      <p:sp>
        <p:nvSpPr>
          <p:cNvPr id="311" name="Google Shape;31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312" name="Google Shape;312;p6"/>
          <p:cNvCxnSpPr>
            <a:stCxn id="313" idx="6"/>
            <a:endCxn id="314" idx="2"/>
          </p:cNvCxnSpPr>
          <p:nvPr/>
        </p:nvCxnSpPr>
        <p:spPr>
          <a:xfrm rot="10800000" flipH="1">
            <a:off x="193201" y="280868"/>
            <a:ext cx="388800" cy="117000"/>
          </a:xfrm>
          <a:prstGeom prst="straightConnector1">
            <a:avLst/>
          </a:prstGeom>
          <a:noFill/>
          <a:ln w="9525" cap="flat" cmpd="sng">
            <a:solidFill>
              <a:schemeClr val="dk2"/>
            </a:solidFill>
            <a:prstDash val="solid"/>
            <a:round/>
            <a:headEnd type="none" w="med" len="med"/>
            <a:tailEnd type="none" w="med" len="med"/>
          </a:ln>
        </p:spPr>
      </p:cxnSp>
      <p:grpSp>
        <p:nvGrpSpPr>
          <p:cNvPr id="315" name="Google Shape;315;p6"/>
          <p:cNvGrpSpPr/>
          <p:nvPr/>
        </p:nvGrpSpPr>
        <p:grpSpPr>
          <a:xfrm>
            <a:off x="-378324" y="-207277"/>
            <a:ext cx="9969999" cy="5712728"/>
            <a:chOff x="-378324" y="-207277"/>
            <a:chExt cx="9969999" cy="5712728"/>
          </a:xfrm>
        </p:grpSpPr>
        <p:grpSp>
          <p:nvGrpSpPr>
            <p:cNvPr id="316" name="Google Shape;316;p6"/>
            <p:cNvGrpSpPr/>
            <p:nvPr/>
          </p:nvGrpSpPr>
          <p:grpSpPr>
            <a:xfrm>
              <a:off x="-378324" y="-207277"/>
              <a:ext cx="1762174" cy="2641456"/>
              <a:chOff x="-149724" y="-192037"/>
              <a:chExt cx="1762174" cy="2641456"/>
            </a:xfrm>
          </p:grpSpPr>
          <p:cxnSp>
            <p:nvCxnSpPr>
              <p:cNvPr id="317" name="Google Shape;317;p6"/>
              <p:cNvCxnSpPr>
                <a:stCxn id="314" idx="7"/>
                <a:endCxn id="318" idx="2"/>
              </p:cNvCxnSpPr>
              <p:nvPr/>
            </p:nvCxnSpPr>
            <p:spPr>
              <a:xfrm rot="10800000" flipH="1">
                <a:off x="936740" y="3228"/>
                <a:ext cx="518100" cy="240600"/>
              </a:xfrm>
              <a:prstGeom prst="straightConnector1">
                <a:avLst/>
              </a:prstGeom>
              <a:noFill/>
              <a:ln w="9525" cap="flat" cmpd="sng">
                <a:solidFill>
                  <a:schemeClr val="dk2"/>
                </a:solidFill>
                <a:prstDash val="solid"/>
                <a:round/>
                <a:headEnd type="none" w="med" len="med"/>
                <a:tailEnd type="none" w="med" len="med"/>
              </a:ln>
            </p:spPr>
          </p:cxnSp>
          <p:sp>
            <p:nvSpPr>
              <p:cNvPr id="318" name="Google Shape;318;p6"/>
              <p:cNvSpPr/>
              <p:nvPr/>
            </p:nvSpPr>
            <p:spPr>
              <a:xfrm>
                <a:off x="1454950" y="-75631"/>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9" name="Google Shape;319;p6"/>
              <p:cNvSpPr/>
              <p:nvPr/>
            </p:nvSpPr>
            <p:spPr>
              <a:xfrm>
                <a:off x="-1497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0" name="Google Shape;320;p6"/>
              <p:cNvSpPr/>
              <p:nvPr/>
            </p:nvSpPr>
            <p:spPr>
              <a:xfrm>
                <a:off x="2538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6"/>
              <p:cNvSpPr/>
              <p:nvPr/>
            </p:nvSpPr>
            <p:spPr>
              <a:xfrm>
                <a:off x="810500" y="222169"/>
                <a:ext cx="147900" cy="147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1" name="Google Shape;321;p6"/>
              <p:cNvSpPr/>
              <p:nvPr/>
            </p:nvSpPr>
            <p:spPr>
              <a:xfrm>
                <a:off x="64625" y="886726"/>
                <a:ext cx="147900" cy="147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2" name="Google Shape;322;p6"/>
              <p:cNvSpPr/>
              <p:nvPr/>
            </p:nvSpPr>
            <p:spPr>
              <a:xfrm>
                <a:off x="368276" y="1058087"/>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23" name="Google Shape;323;p6"/>
              <p:cNvCxnSpPr>
                <a:stCxn id="322" idx="4"/>
                <a:endCxn id="320" idx="0"/>
              </p:cNvCxnSpPr>
              <p:nvPr/>
            </p:nvCxnSpPr>
            <p:spPr>
              <a:xfrm flipH="1">
                <a:off x="332426" y="1144787"/>
                <a:ext cx="79200" cy="1147200"/>
              </a:xfrm>
              <a:prstGeom prst="straightConnector1">
                <a:avLst/>
              </a:prstGeom>
              <a:noFill/>
              <a:ln w="9525" cap="flat" cmpd="sng">
                <a:solidFill>
                  <a:schemeClr val="dk2"/>
                </a:solidFill>
                <a:prstDash val="solid"/>
                <a:round/>
                <a:headEnd type="none" w="med" len="med"/>
                <a:tailEnd type="none" w="med" len="med"/>
              </a:ln>
            </p:spPr>
          </p:cxnSp>
          <p:cxnSp>
            <p:nvCxnSpPr>
              <p:cNvPr id="324" name="Google Shape;324;p6"/>
              <p:cNvCxnSpPr>
                <a:stCxn id="321" idx="4"/>
                <a:endCxn id="320" idx="0"/>
              </p:cNvCxnSpPr>
              <p:nvPr/>
            </p:nvCxnSpPr>
            <p:spPr>
              <a:xfrm>
                <a:off x="138575" y="1034626"/>
                <a:ext cx="194100" cy="1257300"/>
              </a:xfrm>
              <a:prstGeom prst="straightConnector1">
                <a:avLst/>
              </a:prstGeom>
              <a:noFill/>
              <a:ln w="9525" cap="flat" cmpd="sng">
                <a:solidFill>
                  <a:schemeClr val="dk2"/>
                </a:solidFill>
                <a:prstDash val="solid"/>
                <a:round/>
                <a:headEnd type="none" w="med" len="med"/>
                <a:tailEnd type="none" w="med" len="med"/>
              </a:ln>
            </p:spPr>
          </p:cxnSp>
          <p:cxnSp>
            <p:nvCxnSpPr>
              <p:cNvPr id="325" name="Google Shape;325;p6"/>
              <p:cNvCxnSpPr>
                <a:stCxn id="321" idx="5"/>
                <a:endCxn id="322" idx="1"/>
              </p:cNvCxnSpPr>
              <p:nvPr/>
            </p:nvCxnSpPr>
            <p:spPr>
              <a:xfrm>
                <a:off x="190866" y="1012967"/>
                <a:ext cx="190200" cy="57900"/>
              </a:xfrm>
              <a:prstGeom prst="straightConnector1">
                <a:avLst/>
              </a:prstGeom>
              <a:noFill/>
              <a:ln w="9525" cap="flat" cmpd="sng">
                <a:solidFill>
                  <a:schemeClr val="dk2"/>
                </a:solidFill>
                <a:prstDash val="solid"/>
                <a:round/>
                <a:headEnd type="none" w="med" len="med"/>
                <a:tailEnd type="none" w="med" len="med"/>
              </a:ln>
            </p:spPr>
          </p:cxnSp>
          <p:cxnSp>
            <p:nvCxnSpPr>
              <p:cNvPr id="326" name="Google Shape;326;p6"/>
              <p:cNvCxnSpPr>
                <a:stCxn id="321" idx="0"/>
                <a:endCxn id="319" idx="4"/>
              </p:cNvCxnSpPr>
              <p:nvPr/>
            </p:nvCxnSpPr>
            <p:spPr>
              <a:xfrm rot="10800000">
                <a:off x="-99625" y="-92174"/>
                <a:ext cx="238200" cy="978900"/>
              </a:xfrm>
              <a:prstGeom prst="straightConnector1">
                <a:avLst/>
              </a:prstGeom>
              <a:noFill/>
              <a:ln w="9525" cap="flat" cmpd="sng">
                <a:solidFill>
                  <a:schemeClr val="dk2"/>
                </a:solidFill>
                <a:prstDash val="solid"/>
                <a:round/>
                <a:headEnd type="none" w="med" len="med"/>
                <a:tailEnd type="none" w="med" len="med"/>
              </a:ln>
            </p:spPr>
          </p:cxnSp>
          <p:cxnSp>
            <p:nvCxnSpPr>
              <p:cNvPr id="327" name="Google Shape;327;p6"/>
              <p:cNvCxnSpPr>
                <a:stCxn id="321" idx="0"/>
                <a:endCxn id="313" idx="3"/>
              </p:cNvCxnSpPr>
              <p:nvPr/>
            </p:nvCxnSpPr>
            <p:spPr>
              <a:xfrm rot="10800000" flipH="1">
                <a:off x="138575" y="443626"/>
                <a:ext cx="209100" cy="443100"/>
              </a:xfrm>
              <a:prstGeom prst="straightConnector1">
                <a:avLst/>
              </a:prstGeom>
              <a:noFill/>
              <a:ln w="9525" cap="flat" cmpd="sng">
                <a:solidFill>
                  <a:schemeClr val="dk2"/>
                </a:solidFill>
                <a:prstDash val="solid"/>
                <a:round/>
                <a:headEnd type="none" w="med" len="med"/>
                <a:tailEnd type="none" w="med" len="med"/>
              </a:ln>
            </p:spPr>
          </p:cxnSp>
          <p:cxnSp>
            <p:nvCxnSpPr>
              <p:cNvPr id="328" name="Google Shape;328;p6"/>
              <p:cNvCxnSpPr>
                <a:stCxn id="319" idx="5"/>
                <a:endCxn id="313" idx="1"/>
              </p:cNvCxnSpPr>
              <p:nvPr/>
            </p:nvCxnSpPr>
            <p:spPr>
              <a:xfrm>
                <a:off x="-644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29" name="Google Shape;329;p6"/>
              <p:cNvCxnSpPr>
                <a:stCxn id="319" idx="6"/>
                <a:endCxn id="318" idx="2"/>
              </p:cNvCxnSpPr>
              <p:nvPr/>
            </p:nvCxnSpPr>
            <p:spPr>
              <a:xfrm>
                <a:off x="-49824" y="-142087"/>
                <a:ext cx="1504800" cy="145200"/>
              </a:xfrm>
              <a:prstGeom prst="straightConnector1">
                <a:avLst/>
              </a:prstGeom>
              <a:noFill/>
              <a:ln w="9525" cap="flat" cmpd="sng">
                <a:solidFill>
                  <a:schemeClr val="dk2"/>
                </a:solidFill>
                <a:prstDash val="solid"/>
                <a:round/>
                <a:headEnd type="none" w="med" len="med"/>
                <a:tailEnd type="none" w="med" len="med"/>
              </a:ln>
            </p:spPr>
          </p:cxnSp>
          <p:cxnSp>
            <p:nvCxnSpPr>
              <p:cNvPr id="330" name="Google Shape;330;p6"/>
              <p:cNvCxnSpPr>
                <a:stCxn id="314" idx="1"/>
                <a:endCxn id="319" idx="5"/>
              </p:cNvCxnSpPr>
              <p:nvPr/>
            </p:nvCxnSpPr>
            <p:spPr>
              <a:xfrm rot="10800000">
                <a:off x="-64541" y="-106872"/>
                <a:ext cx="896700" cy="350700"/>
              </a:xfrm>
              <a:prstGeom prst="straightConnector1">
                <a:avLst/>
              </a:prstGeom>
              <a:noFill/>
              <a:ln w="9525" cap="flat" cmpd="sng">
                <a:solidFill>
                  <a:schemeClr val="dk2"/>
                </a:solidFill>
                <a:prstDash val="solid"/>
                <a:round/>
                <a:headEnd type="none" w="med" len="med"/>
                <a:tailEnd type="none" w="med" len="med"/>
              </a:ln>
            </p:spPr>
          </p:cxnSp>
          <p:cxnSp>
            <p:nvCxnSpPr>
              <p:cNvPr id="331" name="Google Shape;331;p6"/>
              <p:cNvCxnSpPr>
                <a:stCxn id="322" idx="0"/>
                <a:endCxn id="313" idx="4"/>
              </p:cNvCxnSpPr>
              <p:nvPr/>
            </p:nvCxnSpPr>
            <p:spPr>
              <a:xfrm rot="10800000">
                <a:off x="378326" y="456587"/>
                <a:ext cx="33300" cy="601500"/>
              </a:xfrm>
              <a:prstGeom prst="straightConnector1">
                <a:avLst/>
              </a:prstGeom>
              <a:noFill/>
              <a:ln w="9525" cap="flat" cmpd="sng">
                <a:solidFill>
                  <a:schemeClr val="dk2"/>
                </a:solidFill>
                <a:prstDash val="solid"/>
                <a:round/>
                <a:headEnd type="none" w="med" len="med"/>
                <a:tailEnd type="none" w="med" len="med"/>
              </a:ln>
            </p:spPr>
          </p:cxnSp>
          <p:cxnSp>
            <p:nvCxnSpPr>
              <p:cNvPr id="332" name="Google Shape;332;p6"/>
              <p:cNvCxnSpPr>
                <a:stCxn id="322" idx="0"/>
                <a:endCxn id="314" idx="3"/>
              </p:cNvCxnSpPr>
              <p:nvPr/>
            </p:nvCxnSpPr>
            <p:spPr>
              <a:xfrm rot="10800000" flipH="1">
                <a:off x="411626" y="348287"/>
                <a:ext cx="420600" cy="709800"/>
              </a:xfrm>
              <a:prstGeom prst="straightConnector1">
                <a:avLst/>
              </a:prstGeom>
              <a:noFill/>
              <a:ln w="9525" cap="flat" cmpd="sng">
                <a:solidFill>
                  <a:schemeClr val="dk2"/>
                </a:solidFill>
                <a:prstDash val="solid"/>
                <a:round/>
                <a:headEnd type="none" w="med" len="med"/>
                <a:tailEnd type="none" w="med" len="med"/>
              </a:ln>
            </p:spPr>
          </p:cxnSp>
          <p:sp>
            <p:nvSpPr>
              <p:cNvPr id="313" name="Google Shape;313;p6"/>
              <p:cNvSpPr/>
              <p:nvPr/>
            </p:nvSpPr>
            <p:spPr>
              <a:xfrm>
                <a:off x="335101" y="369758"/>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33" name="Google Shape;333;p6"/>
            <p:cNvGrpSpPr/>
            <p:nvPr/>
          </p:nvGrpSpPr>
          <p:grpSpPr>
            <a:xfrm>
              <a:off x="7337626" y="2995575"/>
              <a:ext cx="2254049" cy="2509875"/>
              <a:chOff x="7261426" y="2919375"/>
              <a:chExt cx="2254049" cy="2509875"/>
            </a:xfrm>
          </p:grpSpPr>
          <p:sp>
            <p:nvSpPr>
              <p:cNvPr id="334" name="Google Shape;334;p6"/>
              <p:cNvSpPr/>
              <p:nvPr/>
            </p:nvSpPr>
            <p:spPr>
              <a:xfrm rot="10800000">
                <a:off x="7261426" y="4782419"/>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5" name="Google Shape;335;p6"/>
              <p:cNvSpPr/>
              <p:nvPr/>
            </p:nvSpPr>
            <p:spPr>
              <a:xfrm rot="10800000">
                <a:off x="8680175" y="3577975"/>
                <a:ext cx="99900" cy="9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6" name="Google Shape;336;p6"/>
              <p:cNvSpPr/>
              <p:nvPr/>
            </p:nvSpPr>
            <p:spPr>
              <a:xfrm rot="10800000">
                <a:off x="8751276" y="4850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7" name="Google Shape;337;p6"/>
              <p:cNvSpPr/>
              <p:nvPr/>
            </p:nvSpPr>
            <p:spPr>
              <a:xfrm rot="10800000">
                <a:off x="7746475" y="5224950"/>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8" name="Google Shape;338;p6"/>
              <p:cNvSpPr/>
              <p:nvPr/>
            </p:nvSpPr>
            <p:spPr>
              <a:xfrm rot="10800000">
                <a:off x="8236400" y="4653675"/>
                <a:ext cx="137400" cy="137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9" name="Google Shape;339;p6"/>
              <p:cNvSpPr/>
              <p:nvPr/>
            </p:nvSpPr>
            <p:spPr>
              <a:xfrm rot="10800000">
                <a:off x="8814525" y="4221650"/>
                <a:ext cx="129900" cy="130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0" name="Google Shape;340;p6"/>
              <p:cNvSpPr/>
              <p:nvPr/>
            </p:nvSpPr>
            <p:spPr>
              <a:xfrm rot="10800000">
                <a:off x="8879025" y="2919375"/>
                <a:ext cx="141600" cy="14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41" name="Google Shape;341;p6"/>
              <p:cNvCxnSpPr>
                <a:stCxn id="340" idx="7"/>
                <a:endCxn id="335" idx="4"/>
              </p:cNvCxnSpPr>
              <p:nvPr/>
            </p:nvCxnSpPr>
            <p:spPr>
              <a:xfrm flipH="1">
                <a:off x="8730262" y="3040238"/>
                <a:ext cx="169500" cy="537600"/>
              </a:xfrm>
              <a:prstGeom prst="straightConnector1">
                <a:avLst/>
              </a:prstGeom>
              <a:noFill/>
              <a:ln w="9525" cap="flat" cmpd="sng">
                <a:solidFill>
                  <a:schemeClr val="dk2"/>
                </a:solidFill>
                <a:prstDash val="solid"/>
                <a:round/>
                <a:headEnd type="none" w="med" len="med"/>
                <a:tailEnd type="none" w="med" len="med"/>
              </a:ln>
            </p:spPr>
          </p:cxnSp>
          <p:cxnSp>
            <p:nvCxnSpPr>
              <p:cNvPr id="342" name="Google Shape;342;p6"/>
              <p:cNvCxnSpPr>
                <a:stCxn id="335" idx="0"/>
                <a:endCxn id="339" idx="5"/>
              </p:cNvCxnSpPr>
              <p:nvPr/>
            </p:nvCxnSpPr>
            <p:spPr>
              <a:xfrm>
                <a:off x="8730125" y="3677875"/>
                <a:ext cx="103500" cy="562800"/>
              </a:xfrm>
              <a:prstGeom prst="straightConnector1">
                <a:avLst/>
              </a:prstGeom>
              <a:noFill/>
              <a:ln w="9525" cap="flat" cmpd="sng">
                <a:solidFill>
                  <a:schemeClr val="dk2"/>
                </a:solidFill>
                <a:prstDash val="solid"/>
                <a:round/>
                <a:headEnd type="none" w="med" len="med"/>
                <a:tailEnd type="none" w="med" len="med"/>
              </a:ln>
            </p:spPr>
          </p:cxnSp>
          <p:cxnSp>
            <p:nvCxnSpPr>
              <p:cNvPr id="343" name="Google Shape;343;p6"/>
              <p:cNvCxnSpPr>
                <a:stCxn id="340" idx="0"/>
                <a:endCxn id="339" idx="4"/>
              </p:cNvCxnSpPr>
              <p:nvPr/>
            </p:nvCxnSpPr>
            <p:spPr>
              <a:xfrm flipH="1">
                <a:off x="8879625" y="3060975"/>
                <a:ext cx="70200" cy="1160700"/>
              </a:xfrm>
              <a:prstGeom prst="straightConnector1">
                <a:avLst/>
              </a:prstGeom>
              <a:noFill/>
              <a:ln w="9525" cap="flat" cmpd="sng">
                <a:solidFill>
                  <a:schemeClr val="dk2"/>
                </a:solidFill>
                <a:prstDash val="solid"/>
                <a:round/>
                <a:headEnd type="none" w="med" len="med"/>
                <a:tailEnd type="none" w="med" len="med"/>
              </a:ln>
            </p:spPr>
          </p:cxnSp>
          <p:cxnSp>
            <p:nvCxnSpPr>
              <p:cNvPr id="344" name="Google Shape;344;p6"/>
              <p:cNvCxnSpPr>
                <a:stCxn id="336" idx="4"/>
                <a:endCxn id="339" idx="0"/>
              </p:cNvCxnSpPr>
              <p:nvPr/>
            </p:nvCxnSpPr>
            <p:spPr>
              <a:xfrm rot="10800000" flipH="1">
                <a:off x="8830026" y="4351769"/>
                <a:ext cx="49500" cy="499200"/>
              </a:xfrm>
              <a:prstGeom prst="straightConnector1">
                <a:avLst/>
              </a:prstGeom>
              <a:noFill/>
              <a:ln w="9525" cap="flat" cmpd="sng">
                <a:solidFill>
                  <a:schemeClr val="dk2"/>
                </a:solidFill>
                <a:prstDash val="solid"/>
                <a:round/>
                <a:headEnd type="none" w="med" len="med"/>
                <a:tailEnd type="none" w="med" len="med"/>
              </a:ln>
            </p:spPr>
          </p:cxnSp>
          <p:cxnSp>
            <p:nvCxnSpPr>
              <p:cNvPr id="345" name="Google Shape;345;p6"/>
              <p:cNvCxnSpPr>
                <a:stCxn id="338" idx="2"/>
                <a:endCxn id="336" idx="6"/>
              </p:cNvCxnSpPr>
              <p:nvPr/>
            </p:nvCxnSpPr>
            <p:spPr>
              <a:xfrm>
                <a:off x="8373800" y="4722375"/>
                <a:ext cx="377400" cy="207300"/>
              </a:xfrm>
              <a:prstGeom prst="straightConnector1">
                <a:avLst/>
              </a:prstGeom>
              <a:noFill/>
              <a:ln w="9525" cap="flat" cmpd="sng">
                <a:solidFill>
                  <a:schemeClr val="dk2"/>
                </a:solidFill>
                <a:prstDash val="solid"/>
                <a:round/>
                <a:headEnd type="none" w="med" len="med"/>
                <a:tailEnd type="none" w="med" len="med"/>
              </a:ln>
            </p:spPr>
          </p:cxnSp>
          <p:cxnSp>
            <p:nvCxnSpPr>
              <p:cNvPr id="346" name="Google Shape;346;p6"/>
              <p:cNvCxnSpPr>
                <a:stCxn id="337" idx="2"/>
                <a:endCxn id="336" idx="6"/>
              </p:cNvCxnSpPr>
              <p:nvPr/>
            </p:nvCxnSpPr>
            <p:spPr>
              <a:xfrm rot="10800000" flipH="1">
                <a:off x="7833175" y="4929600"/>
                <a:ext cx="918000" cy="338700"/>
              </a:xfrm>
              <a:prstGeom prst="straightConnector1">
                <a:avLst/>
              </a:prstGeom>
              <a:noFill/>
              <a:ln w="9525" cap="flat" cmpd="sng">
                <a:solidFill>
                  <a:schemeClr val="dk2"/>
                </a:solidFill>
                <a:prstDash val="solid"/>
                <a:round/>
                <a:headEnd type="none" w="med" len="med"/>
                <a:tailEnd type="none" w="med" len="med"/>
              </a:ln>
            </p:spPr>
          </p:cxnSp>
          <p:cxnSp>
            <p:nvCxnSpPr>
              <p:cNvPr id="347" name="Google Shape;347;p6"/>
              <p:cNvCxnSpPr>
                <a:stCxn id="334" idx="1"/>
                <a:endCxn id="337" idx="5"/>
              </p:cNvCxnSpPr>
              <p:nvPr/>
            </p:nvCxnSpPr>
            <p:spPr>
              <a:xfrm>
                <a:off x="7395861" y="4916854"/>
                <a:ext cx="363300" cy="320700"/>
              </a:xfrm>
              <a:prstGeom prst="straightConnector1">
                <a:avLst/>
              </a:prstGeom>
              <a:noFill/>
              <a:ln w="9525" cap="flat" cmpd="sng">
                <a:solidFill>
                  <a:schemeClr val="dk2"/>
                </a:solidFill>
                <a:prstDash val="solid"/>
                <a:round/>
                <a:headEnd type="none" w="med" len="med"/>
                <a:tailEnd type="none" w="med" len="med"/>
              </a:ln>
            </p:spPr>
          </p:cxnSp>
          <p:cxnSp>
            <p:nvCxnSpPr>
              <p:cNvPr id="348" name="Google Shape;348;p6"/>
              <p:cNvCxnSpPr>
                <a:stCxn id="334" idx="2"/>
                <a:endCxn id="338" idx="6"/>
              </p:cNvCxnSpPr>
              <p:nvPr/>
            </p:nvCxnSpPr>
            <p:spPr>
              <a:xfrm rot="10800000" flipH="1">
                <a:off x="7418926" y="4722269"/>
                <a:ext cx="817500" cy="138900"/>
              </a:xfrm>
              <a:prstGeom prst="straightConnector1">
                <a:avLst/>
              </a:prstGeom>
              <a:noFill/>
              <a:ln w="9525" cap="flat" cmpd="sng">
                <a:solidFill>
                  <a:schemeClr val="dk2"/>
                </a:solidFill>
                <a:prstDash val="solid"/>
                <a:round/>
                <a:headEnd type="none" w="med" len="med"/>
                <a:tailEnd type="none" w="med" len="med"/>
              </a:ln>
            </p:spPr>
          </p:cxnSp>
          <p:cxnSp>
            <p:nvCxnSpPr>
              <p:cNvPr id="349" name="Google Shape;349;p6"/>
              <p:cNvCxnSpPr>
                <a:stCxn id="337" idx="3"/>
                <a:endCxn id="338" idx="7"/>
              </p:cNvCxnSpPr>
              <p:nvPr/>
            </p:nvCxnSpPr>
            <p:spPr>
              <a:xfrm rot="10800000" flipH="1">
                <a:off x="7820478" y="4770847"/>
                <a:ext cx="435900" cy="466800"/>
              </a:xfrm>
              <a:prstGeom prst="straightConnector1">
                <a:avLst/>
              </a:prstGeom>
              <a:noFill/>
              <a:ln w="9525" cap="flat" cmpd="sng">
                <a:solidFill>
                  <a:schemeClr val="dk2"/>
                </a:solidFill>
                <a:prstDash val="solid"/>
                <a:round/>
                <a:headEnd type="none" w="med" len="med"/>
                <a:tailEnd type="none" w="med" len="med"/>
              </a:ln>
            </p:spPr>
          </p:cxnSp>
          <p:cxnSp>
            <p:nvCxnSpPr>
              <p:cNvPr id="350" name="Google Shape;350;p6"/>
              <p:cNvCxnSpPr>
                <a:stCxn id="338" idx="3"/>
                <a:endCxn id="335" idx="7"/>
              </p:cNvCxnSpPr>
              <p:nvPr/>
            </p:nvCxnSpPr>
            <p:spPr>
              <a:xfrm rot="10800000" flipH="1">
                <a:off x="8353678" y="3663097"/>
                <a:ext cx="341100" cy="1010700"/>
              </a:xfrm>
              <a:prstGeom prst="straightConnector1">
                <a:avLst/>
              </a:prstGeom>
              <a:noFill/>
              <a:ln w="9525" cap="flat" cmpd="sng">
                <a:solidFill>
                  <a:schemeClr val="dk2"/>
                </a:solidFill>
                <a:prstDash val="solid"/>
                <a:round/>
                <a:headEnd type="none" w="med" len="med"/>
                <a:tailEnd type="none" w="med" len="med"/>
              </a:ln>
            </p:spPr>
          </p:cxnSp>
          <p:sp>
            <p:nvSpPr>
              <p:cNvPr id="351" name="Google Shape;351;p6"/>
              <p:cNvSpPr/>
              <p:nvPr/>
            </p:nvSpPr>
            <p:spPr>
              <a:xfrm rot="10800000">
                <a:off x="9220200" y="3517875"/>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2" name="Google Shape;352;p6"/>
              <p:cNvCxnSpPr>
                <a:endCxn id="351" idx="5"/>
              </p:cNvCxnSpPr>
              <p:nvPr/>
            </p:nvCxnSpPr>
            <p:spPr>
              <a:xfrm>
                <a:off x="9001130" y="3057605"/>
                <a:ext cx="233700" cy="474900"/>
              </a:xfrm>
              <a:prstGeom prst="straightConnector1">
                <a:avLst/>
              </a:prstGeom>
              <a:noFill/>
              <a:ln w="9525" cap="flat" cmpd="sng">
                <a:solidFill>
                  <a:schemeClr val="dk2"/>
                </a:solidFill>
                <a:prstDash val="solid"/>
                <a:round/>
                <a:headEnd type="none" w="med" len="med"/>
                <a:tailEnd type="none" w="med" len="med"/>
              </a:ln>
            </p:spPr>
          </p:cxnSp>
          <p:cxnSp>
            <p:nvCxnSpPr>
              <p:cNvPr id="353" name="Google Shape;353;p6"/>
              <p:cNvCxnSpPr>
                <a:stCxn id="339" idx="3"/>
                <a:endCxn id="351" idx="7"/>
              </p:cNvCxnSpPr>
              <p:nvPr/>
            </p:nvCxnSpPr>
            <p:spPr>
              <a:xfrm rot="10800000" flipH="1">
                <a:off x="8925402" y="3603217"/>
                <a:ext cx="309300" cy="637500"/>
              </a:xfrm>
              <a:prstGeom prst="straightConnector1">
                <a:avLst/>
              </a:prstGeom>
              <a:noFill/>
              <a:ln w="9525" cap="flat" cmpd="sng">
                <a:solidFill>
                  <a:schemeClr val="dk2"/>
                </a:solidFill>
                <a:prstDash val="solid"/>
                <a:round/>
                <a:headEnd type="none" w="med" len="med"/>
                <a:tailEnd type="none" w="med" len="med"/>
              </a:ln>
            </p:spPr>
          </p:cxnSp>
          <p:sp>
            <p:nvSpPr>
              <p:cNvPr id="354" name="Google Shape;354;p6"/>
              <p:cNvSpPr/>
              <p:nvPr/>
            </p:nvSpPr>
            <p:spPr>
              <a:xfrm rot="10800000">
                <a:off x="9334875" y="5218350"/>
                <a:ext cx="180600" cy="21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5" name="Google Shape;355;p6"/>
              <p:cNvCxnSpPr>
                <a:stCxn id="339" idx="1"/>
                <a:endCxn id="354" idx="5"/>
              </p:cNvCxnSpPr>
              <p:nvPr/>
            </p:nvCxnSpPr>
            <p:spPr>
              <a:xfrm>
                <a:off x="8925402" y="4332783"/>
                <a:ext cx="435900" cy="916500"/>
              </a:xfrm>
              <a:prstGeom prst="straightConnector1">
                <a:avLst/>
              </a:prstGeom>
              <a:noFill/>
              <a:ln w="9525" cap="flat" cmpd="sng">
                <a:solidFill>
                  <a:schemeClr val="dk2"/>
                </a:solidFill>
                <a:prstDash val="solid"/>
                <a:round/>
                <a:headEnd type="none" w="med" len="med"/>
                <a:tailEnd type="none" w="med" len="med"/>
              </a:ln>
            </p:spPr>
          </p:cxnSp>
          <p:cxnSp>
            <p:nvCxnSpPr>
              <p:cNvPr id="356" name="Google Shape;356;p6"/>
              <p:cNvCxnSpPr>
                <a:stCxn id="351" idx="0"/>
                <a:endCxn id="354" idx="4"/>
              </p:cNvCxnSpPr>
              <p:nvPr/>
            </p:nvCxnSpPr>
            <p:spPr>
              <a:xfrm>
                <a:off x="9270150" y="3617775"/>
                <a:ext cx="155100" cy="1600500"/>
              </a:xfrm>
              <a:prstGeom prst="straightConnector1">
                <a:avLst/>
              </a:prstGeom>
              <a:noFill/>
              <a:ln w="9525" cap="flat" cmpd="sng">
                <a:solidFill>
                  <a:schemeClr val="dk2"/>
                </a:solidFill>
                <a:prstDash val="solid"/>
                <a:round/>
                <a:headEnd type="none" w="med" len="med"/>
                <a:tailEnd type="none" w="med" len="med"/>
              </a:ln>
            </p:spPr>
          </p:cxnSp>
          <p:cxnSp>
            <p:nvCxnSpPr>
              <p:cNvPr id="357" name="Google Shape;357;p6"/>
              <p:cNvCxnSpPr>
                <a:stCxn id="336" idx="2"/>
                <a:endCxn id="354" idx="6"/>
              </p:cNvCxnSpPr>
              <p:nvPr/>
            </p:nvCxnSpPr>
            <p:spPr>
              <a:xfrm>
                <a:off x="8908776" y="4929719"/>
                <a:ext cx="426000" cy="394200"/>
              </a:xfrm>
              <a:prstGeom prst="straightConnector1">
                <a:avLst/>
              </a:prstGeom>
              <a:noFill/>
              <a:ln w="9525" cap="flat" cmpd="sng">
                <a:solidFill>
                  <a:schemeClr val="dk2"/>
                </a:solidFill>
                <a:prstDash val="solid"/>
                <a:round/>
                <a:headEnd type="none" w="med" len="med"/>
                <a:tailEnd type="none" w="med" len="med"/>
              </a:ln>
            </p:spPr>
          </p:cxnSp>
          <p:cxnSp>
            <p:nvCxnSpPr>
              <p:cNvPr id="358" name="Google Shape;358;p6"/>
              <p:cNvCxnSpPr>
                <a:stCxn id="337" idx="2"/>
                <a:endCxn id="354" idx="6"/>
              </p:cNvCxnSpPr>
              <p:nvPr/>
            </p:nvCxnSpPr>
            <p:spPr>
              <a:xfrm>
                <a:off x="7833175" y="5268300"/>
                <a:ext cx="1501800" cy="55500"/>
              </a:xfrm>
              <a:prstGeom prst="straightConnector1">
                <a:avLst/>
              </a:prstGeom>
              <a:noFill/>
              <a:ln w="9525" cap="flat" cmpd="sng">
                <a:solidFill>
                  <a:schemeClr val="dk2"/>
                </a:solidFill>
                <a:prstDash val="solid"/>
                <a:round/>
                <a:headEnd type="none" w="med" len="med"/>
                <a:tailEnd type="none" w="med" len="med"/>
              </a:ln>
            </p:spPr>
          </p:cxnSp>
          <p:cxnSp>
            <p:nvCxnSpPr>
              <p:cNvPr id="359" name="Google Shape;359;p6"/>
              <p:cNvCxnSpPr>
                <a:stCxn id="334" idx="2"/>
                <a:endCxn id="336" idx="6"/>
              </p:cNvCxnSpPr>
              <p:nvPr/>
            </p:nvCxnSpPr>
            <p:spPr>
              <a:xfrm>
                <a:off x="7418926" y="4861169"/>
                <a:ext cx="1332300" cy="68700"/>
              </a:xfrm>
              <a:prstGeom prst="straightConnector1">
                <a:avLst/>
              </a:prstGeom>
              <a:noFill/>
              <a:ln w="9525" cap="flat" cmpd="sng">
                <a:solidFill>
                  <a:schemeClr val="dk2"/>
                </a:solidFill>
                <a:prstDash val="solid"/>
                <a:round/>
                <a:headEnd type="none" w="med" len="med"/>
                <a:tailEnd type="none" w="med" len="med"/>
              </a:ln>
            </p:spPr>
          </p:cxnSp>
        </p:grpSp>
      </p:grpSp>
      <p:grpSp>
        <p:nvGrpSpPr>
          <p:cNvPr id="360" name="Google Shape;360;p6"/>
          <p:cNvGrpSpPr/>
          <p:nvPr/>
        </p:nvGrpSpPr>
        <p:grpSpPr>
          <a:xfrm>
            <a:off x="194975" y="681525"/>
            <a:ext cx="8770525" cy="4318100"/>
            <a:chOff x="194975" y="681525"/>
            <a:chExt cx="8770525" cy="4318100"/>
          </a:xfrm>
        </p:grpSpPr>
        <p:grpSp>
          <p:nvGrpSpPr>
            <p:cNvPr id="361" name="Google Shape;361;p6"/>
            <p:cNvGrpSpPr/>
            <p:nvPr/>
          </p:nvGrpSpPr>
          <p:grpSpPr>
            <a:xfrm>
              <a:off x="194975" y="4436050"/>
              <a:ext cx="462250" cy="563575"/>
              <a:chOff x="140150" y="4340075"/>
              <a:chExt cx="462250" cy="563575"/>
            </a:xfrm>
          </p:grpSpPr>
          <p:sp>
            <p:nvSpPr>
              <p:cNvPr id="362" name="Google Shape;362;p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6"/>
              <p:cNvSpPr/>
              <p:nvPr/>
            </p:nvSpPr>
            <p:spPr>
              <a:xfrm rot="10800000">
                <a:off x="298325" y="465717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6"/>
              <p:cNvSpPr/>
              <p:nvPr/>
            </p:nvSpPr>
            <p:spPr>
              <a:xfrm rot="10800000">
                <a:off x="495000" y="4796250"/>
                <a:ext cx="107400" cy="1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6" name="Google Shape;366;p6"/>
            <p:cNvGrpSpPr/>
            <p:nvPr/>
          </p:nvGrpSpPr>
          <p:grpSpPr>
            <a:xfrm>
              <a:off x="8667225" y="681525"/>
              <a:ext cx="298275" cy="322675"/>
              <a:chOff x="8667225" y="681525"/>
              <a:chExt cx="298275" cy="322675"/>
            </a:xfrm>
          </p:grpSpPr>
          <p:sp>
            <p:nvSpPr>
              <p:cNvPr id="367" name="Google Shape;367;p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8" name="Google Shape;368;p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9" name="Google Shape;369;p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0"/>
        <p:cNvGrpSpPr/>
        <p:nvPr/>
      </p:nvGrpSpPr>
      <p:grpSpPr>
        <a:xfrm>
          <a:off x="0" y="0"/>
          <a:ext cx="0" cy="0"/>
          <a:chOff x="0" y="0"/>
          <a:chExt cx="0" cy="0"/>
        </a:xfrm>
      </p:grpSpPr>
      <p:sp>
        <p:nvSpPr>
          <p:cNvPr id="371" name="Google Shape;371;p7"/>
          <p:cNvSpPr txBox="1">
            <a:spLocks noGrp="1"/>
          </p:cNvSpPr>
          <p:nvPr>
            <p:ph type="title"/>
          </p:nvPr>
        </p:nvSpPr>
        <p:spPr>
          <a:xfrm>
            <a:off x="865625" y="539500"/>
            <a:ext cx="3668400" cy="1097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2" name="Google Shape;372;p7"/>
          <p:cNvSpPr txBox="1">
            <a:spLocks noGrp="1"/>
          </p:cNvSpPr>
          <p:nvPr>
            <p:ph type="subTitle" idx="1"/>
          </p:nvPr>
        </p:nvSpPr>
        <p:spPr>
          <a:xfrm>
            <a:off x="865625" y="1621843"/>
            <a:ext cx="3668400" cy="2982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373" name="Google Shape;373;p7"/>
          <p:cNvSpPr>
            <a:spLocks noGrp="1"/>
          </p:cNvSpPr>
          <p:nvPr>
            <p:ph type="pic" idx="2"/>
          </p:nvPr>
        </p:nvSpPr>
        <p:spPr>
          <a:xfrm>
            <a:off x="5029325" y="833500"/>
            <a:ext cx="3476400" cy="3476400"/>
          </a:xfrm>
          <a:prstGeom prst="ellipse">
            <a:avLst/>
          </a:prstGeom>
          <a:noFill/>
          <a:ln>
            <a:noFill/>
          </a:ln>
        </p:spPr>
      </p:sp>
      <p:grpSp>
        <p:nvGrpSpPr>
          <p:cNvPr id="374" name="Google Shape;374;p7"/>
          <p:cNvGrpSpPr/>
          <p:nvPr/>
        </p:nvGrpSpPr>
        <p:grpSpPr>
          <a:xfrm>
            <a:off x="-225924" y="-192037"/>
            <a:ext cx="1609774" cy="2641456"/>
            <a:chOff x="-225924" y="-192037"/>
            <a:chExt cx="1609774" cy="2641456"/>
          </a:xfrm>
        </p:grpSpPr>
        <p:cxnSp>
          <p:nvCxnSpPr>
            <p:cNvPr id="375" name="Google Shape;375;p7"/>
            <p:cNvCxnSpPr>
              <a:stCxn id="376" idx="7"/>
              <a:endCxn id="37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377" name="Google Shape;377;p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8" name="Google Shape;378;p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9" name="Google Shape;379;p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0" name="Google Shape;380;p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1" name="Google Shape;381;p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2" name="Google Shape;382;p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3" name="Google Shape;383;p7"/>
            <p:cNvCxnSpPr>
              <a:stCxn id="382" idx="4"/>
              <a:endCxn id="37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7"/>
            <p:cNvCxnSpPr>
              <a:stCxn id="381" idx="4"/>
              <a:endCxn id="37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385" name="Google Shape;385;p7"/>
            <p:cNvCxnSpPr>
              <a:stCxn id="381" idx="5"/>
              <a:endCxn id="38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7"/>
            <p:cNvCxnSpPr>
              <a:stCxn id="381" idx="0"/>
              <a:endCxn id="37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387" name="Google Shape;387;p7"/>
            <p:cNvCxnSpPr>
              <a:stCxn id="381" idx="7"/>
              <a:endCxn id="37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388" name="Google Shape;388;p7"/>
            <p:cNvCxnSpPr>
              <a:stCxn id="378" idx="5"/>
              <a:endCxn id="37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89" name="Google Shape;389;p7"/>
            <p:cNvCxnSpPr>
              <a:stCxn id="378" idx="6"/>
              <a:endCxn id="37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390" name="Google Shape;390;p7"/>
            <p:cNvCxnSpPr>
              <a:stCxn id="380" idx="2"/>
              <a:endCxn id="37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391" name="Google Shape;391;p7"/>
            <p:cNvCxnSpPr>
              <a:stCxn id="382" idx="0"/>
              <a:endCxn id="37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392" name="Google Shape;392;p7"/>
            <p:cNvCxnSpPr>
              <a:stCxn id="382" idx="0"/>
              <a:endCxn id="38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376" name="Google Shape;376;p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93" name="Google Shape;393;p7"/>
          <p:cNvGrpSpPr/>
          <p:nvPr/>
        </p:nvGrpSpPr>
        <p:grpSpPr>
          <a:xfrm>
            <a:off x="194975" y="4436050"/>
            <a:ext cx="406275" cy="563575"/>
            <a:chOff x="140150" y="4340075"/>
            <a:chExt cx="406275" cy="563575"/>
          </a:xfrm>
        </p:grpSpPr>
        <p:sp>
          <p:nvSpPr>
            <p:cNvPr id="394" name="Google Shape;394;p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5" name="Google Shape;395;p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6" name="Google Shape;396;p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7" name="Google Shape;397;p7"/>
            <p:cNvSpPr/>
            <p:nvPr/>
          </p:nvSpPr>
          <p:spPr>
            <a:xfrm rot="10800000">
              <a:off x="165050" y="4657175"/>
              <a:ext cx="51300" cy="51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8"/>
        <p:cNvGrpSpPr/>
        <p:nvPr/>
      </p:nvGrpSpPr>
      <p:grpSpPr>
        <a:xfrm>
          <a:off x="0" y="0"/>
          <a:ext cx="0" cy="0"/>
          <a:chOff x="0" y="0"/>
          <a:chExt cx="0" cy="0"/>
        </a:xfrm>
      </p:grpSpPr>
      <p:sp>
        <p:nvSpPr>
          <p:cNvPr id="399" name="Google Shape;399;p8"/>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400" name="Google Shape;400;p8"/>
          <p:cNvGrpSpPr/>
          <p:nvPr/>
        </p:nvGrpSpPr>
        <p:grpSpPr>
          <a:xfrm>
            <a:off x="-626841" y="-1892623"/>
            <a:ext cx="9741411" cy="8805493"/>
            <a:chOff x="-626841" y="-1892623"/>
            <a:chExt cx="9741411" cy="8805493"/>
          </a:xfrm>
        </p:grpSpPr>
        <p:grpSp>
          <p:nvGrpSpPr>
            <p:cNvPr id="401" name="Google Shape;401;p8"/>
            <p:cNvGrpSpPr/>
            <p:nvPr/>
          </p:nvGrpSpPr>
          <p:grpSpPr>
            <a:xfrm>
              <a:off x="-626841" y="3469144"/>
              <a:ext cx="5410264" cy="3443726"/>
              <a:chOff x="-436341" y="3418344"/>
              <a:chExt cx="5410264" cy="3443726"/>
            </a:xfrm>
          </p:grpSpPr>
          <p:sp>
            <p:nvSpPr>
              <p:cNvPr id="402" name="Google Shape;402;p8"/>
              <p:cNvSpPr/>
              <p:nvPr/>
            </p:nvSpPr>
            <p:spPr>
              <a:xfrm rot="10800000" flipH="1">
                <a:off x="-436341" y="5541596"/>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3" name="Google Shape;403;p8"/>
              <p:cNvSpPr/>
              <p:nvPr/>
            </p:nvSpPr>
            <p:spPr>
              <a:xfrm rot="10800000" flipH="1">
                <a:off x="1998031" y="64609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4" name="Google Shape;404;p8"/>
              <p:cNvSpPr/>
              <p:nvPr/>
            </p:nvSpPr>
            <p:spPr>
              <a:xfrm rot="10800000" flipH="1">
                <a:off x="1331188" y="39798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5" name="Google Shape;405;p8"/>
              <p:cNvSpPr/>
              <p:nvPr/>
            </p:nvSpPr>
            <p:spPr>
              <a:xfrm rot="10800000" flipH="1">
                <a:off x="1136579" y="55735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6" name="Google Shape;406;p8"/>
              <p:cNvSpPr/>
              <p:nvPr/>
            </p:nvSpPr>
            <p:spPr>
              <a:xfrm rot="10800000" flipH="1">
                <a:off x="-13908" y="6509971"/>
                <a:ext cx="96300" cy="96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7" name="Google Shape;407;p8"/>
              <p:cNvSpPr/>
              <p:nvPr/>
            </p:nvSpPr>
            <p:spPr>
              <a:xfrm rot="10800000" flipH="1">
                <a:off x="1136579" y="67315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8" name="Google Shape;408;p8"/>
              <p:cNvSpPr/>
              <p:nvPr/>
            </p:nvSpPr>
            <p:spPr>
              <a:xfrm rot="10800000" flipH="1">
                <a:off x="248148" y="4631902"/>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9" name="Google Shape;409;p8"/>
              <p:cNvSpPr/>
              <p:nvPr/>
            </p:nvSpPr>
            <p:spPr>
              <a:xfrm rot="10800000" flipH="1">
                <a:off x="4877623" y="49119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10" name="Google Shape;410;p8"/>
              <p:cNvCxnSpPr>
                <a:stCxn id="406" idx="5"/>
                <a:endCxn id="405" idx="1"/>
              </p:cNvCxnSpPr>
              <p:nvPr/>
            </p:nvCxnSpPr>
            <p:spPr>
              <a:xfrm rot="10800000" flipH="1">
                <a:off x="68289" y="56849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411" name="Google Shape;411;p8"/>
              <p:cNvCxnSpPr>
                <a:stCxn id="407" idx="4"/>
                <a:endCxn id="405" idx="0"/>
              </p:cNvCxnSpPr>
              <p:nvPr/>
            </p:nvCxnSpPr>
            <p:spPr>
              <a:xfrm rot="10800000">
                <a:off x="1201829" y="57040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412" name="Google Shape;412;p8"/>
              <p:cNvCxnSpPr>
                <a:stCxn id="402" idx="6"/>
                <a:endCxn id="405" idx="2"/>
              </p:cNvCxnSpPr>
              <p:nvPr/>
            </p:nvCxnSpPr>
            <p:spPr>
              <a:xfrm>
                <a:off x="-241941" y="56387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413" name="Google Shape;413;p8"/>
              <p:cNvCxnSpPr>
                <a:stCxn id="402" idx="0"/>
                <a:endCxn id="406" idx="3"/>
              </p:cNvCxnSpPr>
              <p:nvPr/>
            </p:nvCxnSpPr>
            <p:spPr>
              <a:xfrm>
                <a:off x="-339141" y="57359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414" name="Google Shape;414;p8"/>
              <p:cNvCxnSpPr>
                <a:stCxn id="406" idx="7"/>
                <a:endCxn id="407" idx="2"/>
              </p:cNvCxnSpPr>
              <p:nvPr/>
            </p:nvCxnSpPr>
            <p:spPr>
              <a:xfrm>
                <a:off x="68289" y="65921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415" name="Google Shape;415;p8"/>
              <p:cNvCxnSpPr>
                <a:stCxn id="407" idx="6"/>
                <a:endCxn id="403" idx="2"/>
              </p:cNvCxnSpPr>
              <p:nvPr/>
            </p:nvCxnSpPr>
            <p:spPr>
              <a:xfrm rot="10800000" flipH="1">
                <a:off x="1267079" y="65580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416" name="Google Shape;416;p8"/>
              <p:cNvCxnSpPr>
                <a:stCxn id="405" idx="7"/>
                <a:endCxn id="403" idx="3"/>
              </p:cNvCxnSpPr>
              <p:nvPr/>
            </p:nvCxnSpPr>
            <p:spPr>
              <a:xfrm>
                <a:off x="1247968" y="56849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417" name="Google Shape;417;p8"/>
              <p:cNvCxnSpPr>
                <a:stCxn id="402" idx="5"/>
                <a:endCxn id="408" idx="1"/>
              </p:cNvCxnSpPr>
              <p:nvPr/>
            </p:nvCxnSpPr>
            <p:spPr>
              <a:xfrm rot="10800000" flipH="1">
                <a:off x="-270410" y="47432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418" name="Google Shape;418;p8"/>
              <p:cNvCxnSpPr>
                <a:stCxn id="408" idx="7"/>
                <a:endCxn id="405" idx="3"/>
              </p:cNvCxnSpPr>
              <p:nvPr/>
            </p:nvCxnSpPr>
            <p:spPr>
              <a:xfrm>
                <a:off x="359537" y="47432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419" name="Google Shape;419;p8"/>
              <p:cNvCxnSpPr>
                <a:stCxn id="408" idx="6"/>
                <a:endCxn id="404" idx="2"/>
              </p:cNvCxnSpPr>
              <p:nvPr/>
            </p:nvCxnSpPr>
            <p:spPr>
              <a:xfrm rot="10800000" flipH="1">
                <a:off x="378648" y="4180552"/>
                <a:ext cx="952500" cy="516600"/>
              </a:xfrm>
              <a:prstGeom prst="straightConnector1">
                <a:avLst/>
              </a:prstGeom>
              <a:noFill/>
              <a:ln w="9525" cap="flat" cmpd="sng">
                <a:solidFill>
                  <a:schemeClr val="dk2"/>
                </a:solidFill>
                <a:prstDash val="solid"/>
                <a:round/>
                <a:headEnd type="none" w="med" len="med"/>
                <a:tailEnd type="none" w="med" len="med"/>
              </a:ln>
            </p:spPr>
          </p:cxnSp>
          <p:cxnSp>
            <p:nvCxnSpPr>
              <p:cNvPr id="420" name="Google Shape;420;p8"/>
              <p:cNvCxnSpPr>
                <a:stCxn id="404" idx="1"/>
                <a:endCxn id="405" idx="4"/>
              </p:cNvCxnSpPr>
              <p:nvPr/>
            </p:nvCxnSpPr>
            <p:spPr>
              <a:xfrm flipH="1">
                <a:off x="1201872" y="4322457"/>
                <a:ext cx="188100" cy="1251000"/>
              </a:xfrm>
              <a:prstGeom prst="straightConnector1">
                <a:avLst/>
              </a:prstGeom>
              <a:noFill/>
              <a:ln w="9525" cap="flat" cmpd="sng">
                <a:solidFill>
                  <a:schemeClr val="dk2"/>
                </a:solidFill>
                <a:prstDash val="solid"/>
                <a:round/>
                <a:headEnd type="none" w="med" len="med"/>
                <a:tailEnd type="none" w="med" len="med"/>
              </a:ln>
            </p:spPr>
          </p:cxnSp>
          <p:cxnSp>
            <p:nvCxnSpPr>
              <p:cNvPr id="421" name="Google Shape;421;p8"/>
              <p:cNvCxnSpPr>
                <a:stCxn id="409" idx="1"/>
                <a:endCxn id="403" idx="5"/>
              </p:cNvCxnSpPr>
              <p:nvPr/>
            </p:nvCxnSpPr>
            <p:spPr>
              <a:xfrm flipH="1">
                <a:off x="2163826" y="49941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422" name="Google Shape;422;p8"/>
              <p:cNvCxnSpPr>
                <a:stCxn id="406" idx="6"/>
                <a:endCxn id="409" idx="1"/>
              </p:cNvCxnSpPr>
              <p:nvPr/>
            </p:nvCxnSpPr>
            <p:spPr>
              <a:xfrm rot="10800000" flipH="1">
                <a:off x="82392" y="49942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423" name="Google Shape;423;p8"/>
              <p:cNvCxnSpPr>
                <a:stCxn id="403" idx="4"/>
                <a:endCxn id="404" idx="0"/>
              </p:cNvCxnSpPr>
              <p:nvPr/>
            </p:nvCxnSpPr>
            <p:spPr>
              <a:xfrm rot="10800000">
                <a:off x="1531831" y="4381348"/>
                <a:ext cx="563400" cy="2079600"/>
              </a:xfrm>
              <a:prstGeom prst="straightConnector1">
                <a:avLst/>
              </a:prstGeom>
              <a:noFill/>
              <a:ln w="9525" cap="flat" cmpd="sng">
                <a:solidFill>
                  <a:schemeClr val="dk2"/>
                </a:solidFill>
                <a:prstDash val="solid"/>
                <a:round/>
                <a:headEnd type="none" w="med" len="med"/>
                <a:tailEnd type="none" w="med" len="med"/>
              </a:ln>
            </p:spPr>
          </p:cxnSp>
          <p:cxnSp>
            <p:nvCxnSpPr>
              <p:cNvPr id="424" name="Google Shape;424;p8"/>
              <p:cNvCxnSpPr>
                <a:stCxn id="402" idx="5"/>
                <a:endCxn id="404" idx="1"/>
              </p:cNvCxnSpPr>
              <p:nvPr/>
            </p:nvCxnSpPr>
            <p:spPr>
              <a:xfrm rot="10800000" flipH="1">
                <a:off x="-270410" y="4322365"/>
                <a:ext cx="1660500" cy="1247700"/>
              </a:xfrm>
              <a:prstGeom prst="straightConnector1">
                <a:avLst/>
              </a:prstGeom>
              <a:noFill/>
              <a:ln w="9525" cap="flat" cmpd="sng">
                <a:solidFill>
                  <a:schemeClr val="dk2"/>
                </a:solidFill>
                <a:prstDash val="solid"/>
                <a:round/>
                <a:headEnd type="none" w="med" len="med"/>
                <a:tailEnd type="none" w="med" len="med"/>
              </a:ln>
            </p:spPr>
          </p:cxnSp>
          <p:sp>
            <p:nvSpPr>
              <p:cNvPr id="425" name="Google Shape;425;p8"/>
              <p:cNvSpPr/>
              <p:nvPr/>
            </p:nvSpPr>
            <p:spPr>
              <a:xfrm rot="10800000" flipH="1">
                <a:off x="3294598" y="42980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26" name="Google Shape;426;p8"/>
              <p:cNvCxnSpPr>
                <a:stCxn id="409" idx="2"/>
                <a:endCxn id="425" idx="7"/>
              </p:cNvCxnSpPr>
              <p:nvPr/>
            </p:nvCxnSpPr>
            <p:spPr>
              <a:xfrm rot="10800000">
                <a:off x="3406123" y="44093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427" name="Google Shape;427;p8"/>
              <p:cNvCxnSpPr>
                <a:stCxn id="425" idx="2"/>
                <a:endCxn id="404" idx="6"/>
              </p:cNvCxnSpPr>
              <p:nvPr/>
            </p:nvCxnSpPr>
            <p:spPr>
              <a:xfrm rot="10800000">
                <a:off x="1732498" y="4180613"/>
                <a:ext cx="1562100" cy="182700"/>
              </a:xfrm>
              <a:prstGeom prst="straightConnector1">
                <a:avLst/>
              </a:prstGeom>
              <a:noFill/>
              <a:ln w="9525" cap="flat" cmpd="sng">
                <a:solidFill>
                  <a:schemeClr val="dk2"/>
                </a:solidFill>
                <a:prstDash val="solid"/>
                <a:round/>
                <a:headEnd type="none" w="med" len="med"/>
                <a:tailEnd type="none" w="med" len="med"/>
              </a:ln>
            </p:spPr>
          </p:cxnSp>
          <p:cxnSp>
            <p:nvCxnSpPr>
              <p:cNvPr id="428" name="Google Shape;428;p8"/>
              <p:cNvCxnSpPr>
                <a:stCxn id="425" idx="0"/>
                <a:endCxn id="403" idx="4"/>
              </p:cNvCxnSpPr>
              <p:nvPr/>
            </p:nvCxnSpPr>
            <p:spPr>
              <a:xfrm flipH="1">
                <a:off x="2095348" y="44285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29" name="Google Shape;429;p8"/>
              <p:cNvCxnSpPr>
                <a:stCxn id="425" idx="1"/>
                <a:endCxn id="405" idx="5"/>
              </p:cNvCxnSpPr>
              <p:nvPr/>
            </p:nvCxnSpPr>
            <p:spPr>
              <a:xfrm flipH="1">
                <a:off x="1247909" y="44094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30" name="Google Shape;430;p8"/>
              <p:cNvSpPr/>
              <p:nvPr/>
            </p:nvSpPr>
            <p:spPr>
              <a:xfrm rot="10800000" flipH="1">
                <a:off x="350141" y="34183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1" name="Google Shape;431;p8"/>
              <p:cNvCxnSpPr>
                <a:stCxn id="404" idx="3"/>
                <a:endCxn id="430" idx="6"/>
              </p:cNvCxnSpPr>
              <p:nvPr/>
            </p:nvCxnSpPr>
            <p:spPr>
              <a:xfrm rot="10800000">
                <a:off x="544572" y="3515424"/>
                <a:ext cx="845400" cy="523200"/>
              </a:xfrm>
              <a:prstGeom prst="straightConnector1">
                <a:avLst/>
              </a:prstGeom>
              <a:noFill/>
              <a:ln w="9525" cap="flat" cmpd="sng">
                <a:solidFill>
                  <a:schemeClr val="dk2"/>
                </a:solidFill>
                <a:prstDash val="solid"/>
                <a:round/>
                <a:headEnd type="none" w="med" len="med"/>
                <a:tailEnd type="none" w="med" len="med"/>
              </a:ln>
            </p:spPr>
          </p:cxnSp>
          <p:cxnSp>
            <p:nvCxnSpPr>
              <p:cNvPr id="432" name="Google Shape;432;p8"/>
              <p:cNvCxnSpPr>
                <a:stCxn id="430" idx="1"/>
                <a:endCxn id="408" idx="4"/>
              </p:cNvCxnSpPr>
              <p:nvPr/>
            </p:nvCxnSpPr>
            <p:spPr>
              <a:xfrm flipH="1">
                <a:off x="313510" y="3584275"/>
                <a:ext cx="65100" cy="1047600"/>
              </a:xfrm>
              <a:prstGeom prst="straightConnector1">
                <a:avLst/>
              </a:prstGeom>
              <a:noFill/>
              <a:ln w="9525" cap="flat" cmpd="sng">
                <a:solidFill>
                  <a:schemeClr val="dk2"/>
                </a:solidFill>
                <a:prstDash val="solid"/>
                <a:round/>
                <a:headEnd type="none" w="med" len="med"/>
                <a:tailEnd type="none" w="med" len="med"/>
              </a:ln>
            </p:spPr>
          </p:cxnSp>
        </p:grpSp>
        <p:grpSp>
          <p:nvGrpSpPr>
            <p:cNvPr id="433" name="Google Shape;433;p8"/>
            <p:cNvGrpSpPr/>
            <p:nvPr/>
          </p:nvGrpSpPr>
          <p:grpSpPr>
            <a:xfrm>
              <a:off x="5071007" y="-1892623"/>
              <a:ext cx="4043564" cy="3673594"/>
              <a:chOff x="5071007" y="-1892623"/>
              <a:chExt cx="4043564" cy="3673594"/>
            </a:xfrm>
          </p:grpSpPr>
          <p:sp>
            <p:nvSpPr>
              <p:cNvPr id="434" name="Google Shape;434;p8"/>
              <p:cNvSpPr/>
              <p:nvPr/>
            </p:nvSpPr>
            <p:spPr>
              <a:xfrm rot="9591490" flipH="1">
                <a:off x="5098516" y="540093"/>
                <a:ext cx="194282" cy="19428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5" name="Google Shape;435;p8"/>
              <p:cNvSpPr/>
              <p:nvPr/>
            </p:nvSpPr>
            <p:spPr>
              <a:xfrm rot="9591490" flipH="1">
                <a:off x="8892779" y="453876"/>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6" name="Google Shape;436;p8"/>
              <p:cNvSpPr/>
              <p:nvPr/>
            </p:nvSpPr>
            <p:spPr>
              <a:xfrm rot="9590696" flipH="1">
                <a:off x="7529429" y="-1352882"/>
                <a:ext cx="401379" cy="40137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7" name="Google Shape;437;p8"/>
              <p:cNvSpPr/>
              <p:nvPr/>
            </p:nvSpPr>
            <p:spPr>
              <a:xfrm rot="9588852" flipH="1">
                <a:off x="7769090" y="-69319"/>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8" name="Google Shape;438;p8"/>
              <p:cNvSpPr/>
              <p:nvPr/>
            </p:nvSpPr>
            <p:spPr>
              <a:xfrm rot="9585450" flipH="1">
                <a:off x="7304847" y="697939"/>
                <a:ext cx="96244" cy="9624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9" name="Google Shape;439;p8"/>
              <p:cNvSpPr/>
              <p:nvPr/>
            </p:nvSpPr>
            <p:spPr>
              <a:xfrm rot="9588852" flipH="1">
                <a:off x="8485536" y="1632066"/>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0" name="Google Shape;440;p8"/>
              <p:cNvSpPr/>
              <p:nvPr/>
            </p:nvSpPr>
            <p:spPr>
              <a:xfrm rot="9588852" flipH="1">
                <a:off x="6653615" y="27813"/>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1" name="Google Shape;441;p8"/>
              <p:cNvSpPr/>
              <p:nvPr/>
            </p:nvSpPr>
            <p:spPr>
              <a:xfrm rot="9585450" flipH="1">
                <a:off x="8871292" y="-605485"/>
                <a:ext cx="96244" cy="9624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42" name="Google Shape;442;p8"/>
              <p:cNvCxnSpPr>
                <a:stCxn id="438" idx="5"/>
                <a:endCxn id="437" idx="1"/>
              </p:cNvCxnSpPr>
              <p:nvPr/>
            </p:nvCxnSpPr>
            <p:spPr>
              <a:xfrm rot="10800000" flipH="1">
                <a:off x="7373121" y="54962"/>
                <a:ext cx="433800" cy="647400"/>
              </a:xfrm>
              <a:prstGeom prst="straightConnector1">
                <a:avLst/>
              </a:prstGeom>
              <a:noFill/>
              <a:ln w="9525" cap="flat" cmpd="sng">
                <a:solidFill>
                  <a:schemeClr val="dk2"/>
                </a:solidFill>
                <a:prstDash val="solid"/>
                <a:round/>
                <a:headEnd type="none" w="med" len="med"/>
                <a:tailEnd type="none" w="med" len="med"/>
              </a:ln>
            </p:spPr>
          </p:cxnSp>
          <p:cxnSp>
            <p:nvCxnSpPr>
              <p:cNvPr id="443" name="Google Shape;443;p8"/>
              <p:cNvCxnSpPr>
                <a:stCxn id="439" idx="4"/>
                <a:endCxn id="437" idx="0"/>
              </p:cNvCxnSpPr>
              <p:nvPr/>
            </p:nvCxnSpPr>
            <p:spPr>
              <a:xfrm rot="10800000">
                <a:off x="7856841" y="57171"/>
                <a:ext cx="671400" cy="1578900"/>
              </a:xfrm>
              <a:prstGeom prst="straightConnector1">
                <a:avLst/>
              </a:prstGeom>
              <a:noFill/>
              <a:ln w="9525" cap="flat" cmpd="sng">
                <a:solidFill>
                  <a:schemeClr val="dk2"/>
                </a:solidFill>
                <a:prstDash val="solid"/>
                <a:round/>
                <a:headEnd type="none" w="med" len="med"/>
                <a:tailEnd type="none" w="med" len="med"/>
              </a:ln>
            </p:spPr>
          </p:cxnSp>
          <p:cxnSp>
            <p:nvCxnSpPr>
              <p:cNvPr id="444" name="Google Shape;444;p8"/>
              <p:cNvCxnSpPr>
                <a:stCxn id="434" idx="6"/>
                <a:endCxn id="438" idx="3"/>
              </p:cNvCxnSpPr>
              <p:nvPr/>
            </p:nvCxnSpPr>
            <p:spPr>
              <a:xfrm>
                <a:off x="5286857" y="603783"/>
                <a:ext cx="2022300" cy="122100"/>
              </a:xfrm>
              <a:prstGeom prst="straightConnector1">
                <a:avLst/>
              </a:prstGeom>
              <a:noFill/>
              <a:ln w="9525" cap="flat" cmpd="sng">
                <a:solidFill>
                  <a:schemeClr val="dk2"/>
                </a:solidFill>
                <a:prstDash val="solid"/>
                <a:round/>
                <a:headEnd type="none" w="med" len="med"/>
                <a:tailEnd type="none" w="med" len="med"/>
              </a:ln>
            </p:spPr>
          </p:cxnSp>
          <p:cxnSp>
            <p:nvCxnSpPr>
              <p:cNvPr id="445" name="Google Shape;445;p8"/>
              <p:cNvCxnSpPr>
                <a:stCxn id="438" idx="7"/>
                <a:endCxn id="439" idx="2"/>
              </p:cNvCxnSpPr>
              <p:nvPr/>
            </p:nvCxnSpPr>
            <p:spPr>
              <a:xfrm>
                <a:off x="7396668" y="766214"/>
                <a:ext cx="1092900" cy="953700"/>
              </a:xfrm>
              <a:prstGeom prst="straightConnector1">
                <a:avLst/>
              </a:prstGeom>
              <a:noFill/>
              <a:ln w="9525" cap="flat" cmpd="sng">
                <a:solidFill>
                  <a:schemeClr val="dk2"/>
                </a:solidFill>
                <a:prstDash val="solid"/>
                <a:round/>
                <a:headEnd type="none" w="med" len="med"/>
                <a:tailEnd type="none" w="med" len="med"/>
              </a:ln>
            </p:spPr>
          </p:cxnSp>
          <p:cxnSp>
            <p:nvCxnSpPr>
              <p:cNvPr id="446" name="Google Shape;446;p8"/>
              <p:cNvCxnSpPr>
                <a:stCxn id="439" idx="6"/>
                <a:endCxn id="435" idx="1"/>
              </p:cNvCxnSpPr>
              <p:nvPr/>
            </p:nvCxnSpPr>
            <p:spPr>
              <a:xfrm rot="10800000" flipH="1">
                <a:off x="8611941" y="639171"/>
                <a:ext cx="337200" cy="1035600"/>
              </a:xfrm>
              <a:prstGeom prst="straightConnector1">
                <a:avLst/>
              </a:prstGeom>
              <a:noFill/>
              <a:ln w="9525" cap="flat" cmpd="sng">
                <a:solidFill>
                  <a:schemeClr val="dk2"/>
                </a:solidFill>
                <a:prstDash val="solid"/>
                <a:round/>
                <a:headEnd type="none" w="med" len="med"/>
                <a:tailEnd type="none" w="med" len="med"/>
              </a:ln>
            </p:spPr>
          </p:cxnSp>
          <p:cxnSp>
            <p:nvCxnSpPr>
              <p:cNvPr id="447" name="Google Shape;447;p8"/>
              <p:cNvCxnSpPr>
                <a:stCxn id="437" idx="7"/>
                <a:endCxn id="435" idx="3"/>
              </p:cNvCxnSpPr>
              <p:nvPr/>
            </p:nvCxnSpPr>
            <p:spPr>
              <a:xfrm>
                <a:off x="7893480" y="23251"/>
                <a:ext cx="1008300" cy="486900"/>
              </a:xfrm>
              <a:prstGeom prst="straightConnector1">
                <a:avLst/>
              </a:prstGeom>
              <a:noFill/>
              <a:ln w="9525" cap="flat" cmpd="sng">
                <a:solidFill>
                  <a:schemeClr val="dk2"/>
                </a:solidFill>
                <a:prstDash val="solid"/>
                <a:round/>
                <a:headEnd type="none" w="med" len="med"/>
                <a:tailEnd type="none" w="med" len="med"/>
              </a:ln>
            </p:spPr>
          </p:cxnSp>
          <p:cxnSp>
            <p:nvCxnSpPr>
              <p:cNvPr id="448" name="Google Shape;448;p8"/>
              <p:cNvCxnSpPr>
                <a:stCxn id="434" idx="6"/>
                <a:endCxn id="440" idx="1"/>
              </p:cNvCxnSpPr>
              <p:nvPr/>
            </p:nvCxnSpPr>
            <p:spPr>
              <a:xfrm rot="10800000" flipH="1">
                <a:off x="5286857" y="152283"/>
                <a:ext cx="1404600" cy="451500"/>
              </a:xfrm>
              <a:prstGeom prst="straightConnector1">
                <a:avLst/>
              </a:prstGeom>
              <a:noFill/>
              <a:ln w="9525" cap="flat" cmpd="sng">
                <a:solidFill>
                  <a:schemeClr val="dk2"/>
                </a:solidFill>
                <a:prstDash val="solid"/>
                <a:round/>
                <a:headEnd type="none" w="med" len="med"/>
                <a:tailEnd type="none" w="med" len="med"/>
              </a:ln>
            </p:spPr>
          </p:cxnSp>
          <p:cxnSp>
            <p:nvCxnSpPr>
              <p:cNvPr id="449" name="Google Shape;449;p8"/>
              <p:cNvCxnSpPr>
                <a:stCxn id="440" idx="7"/>
                <a:endCxn id="437" idx="2"/>
              </p:cNvCxnSpPr>
              <p:nvPr/>
            </p:nvCxnSpPr>
            <p:spPr>
              <a:xfrm rot="10800000" flipH="1">
                <a:off x="6778004" y="18383"/>
                <a:ext cx="995100" cy="102000"/>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8"/>
              <p:cNvCxnSpPr>
                <a:stCxn id="440" idx="5"/>
                <a:endCxn id="436" idx="2"/>
              </p:cNvCxnSpPr>
              <p:nvPr/>
            </p:nvCxnSpPr>
            <p:spPr>
              <a:xfrm rot="10800000" flipH="1">
                <a:off x="6746185" y="-1083067"/>
                <a:ext cx="795600" cy="1116900"/>
              </a:xfrm>
              <a:prstGeom prst="straightConnector1">
                <a:avLst/>
              </a:prstGeom>
              <a:noFill/>
              <a:ln w="9525" cap="flat" cmpd="sng">
                <a:solidFill>
                  <a:schemeClr val="dk2"/>
                </a:solidFill>
                <a:prstDash val="solid"/>
                <a:round/>
                <a:headEnd type="none" w="med" len="med"/>
                <a:tailEnd type="none" w="med" len="med"/>
              </a:ln>
            </p:spPr>
          </p:cxnSp>
          <p:cxnSp>
            <p:nvCxnSpPr>
              <p:cNvPr id="451" name="Google Shape;451;p8"/>
              <p:cNvCxnSpPr>
                <a:stCxn id="436" idx="0"/>
                <a:endCxn id="437" idx="5"/>
              </p:cNvCxnSpPr>
              <p:nvPr/>
            </p:nvCxnSpPr>
            <p:spPr>
              <a:xfrm>
                <a:off x="7799269" y="-963792"/>
                <a:ext cx="62400" cy="900600"/>
              </a:xfrm>
              <a:prstGeom prst="straightConnector1">
                <a:avLst/>
              </a:prstGeom>
              <a:noFill/>
              <a:ln w="9525" cap="flat" cmpd="sng">
                <a:solidFill>
                  <a:schemeClr val="dk2"/>
                </a:solidFill>
                <a:prstDash val="solid"/>
                <a:round/>
                <a:headEnd type="none" w="med" len="med"/>
                <a:tailEnd type="none" w="med" len="med"/>
              </a:ln>
            </p:spPr>
          </p:cxnSp>
          <p:cxnSp>
            <p:nvCxnSpPr>
              <p:cNvPr id="452" name="Google Shape;452;p8"/>
              <p:cNvCxnSpPr>
                <a:stCxn id="436" idx="7"/>
                <a:endCxn id="441" idx="3"/>
              </p:cNvCxnSpPr>
              <p:nvPr/>
            </p:nvCxnSpPr>
            <p:spPr>
              <a:xfrm>
                <a:off x="7912234" y="-1067870"/>
                <a:ext cx="963600" cy="490500"/>
              </a:xfrm>
              <a:prstGeom prst="straightConnector1">
                <a:avLst/>
              </a:prstGeom>
              <a:noFill/>
              <a:ln w="9525" cap="flat" cmpd="sng">
                <a:solidFill>
                  <a:schemeClr val="dk2"/>
                </a:solidFill>
                <a:prstDash val="solid"/>
                <a:round/>
                <a:headEnd type="none" w="med" len="med"/>
                <a:tailEnd type="none" w="med" len="med"/>
              </a:ln>
            </p:spPr>
          </p:cxnSp>
          <p:cxnSp>
            <p:nvCxnSpPr>
              <p:cNvPr id="453" name="Google Shape;453;p8"/>
              <p:cNvCxnSpPr>
                <a:stCxn id="437" idx="6"/>
                <a:endCxn id="441" idx="2"/>
              </p:cNvCxnSpPr>
              <p:nvPr/>
            </p:nvCxnSpPr>
            <p:spPr>
              <a:xfrm rot="10800000" flipH="1">
                <a:off x="7895495" y="-540814"/>
                <a:ext cx="978900" cy="514200"/>
              </a:xfrm>
              <a:prstGeom prst="straightConnector1">
                <a:avLst/>
              </a:prstGeom>
              <a:noFill/>
              <a:ln w="9525" cap="flat" cmpd="sng">
                <a:solidFill>
                  <a:schemeClr val="dk2"/>
                </a:solidFill>
                <a:prstDash val="solid"/>
                <a:round/>
                <a:headEnd type="none" w="med" len="med"/>
                <a:tailEnd type="none" w="med" len="med"/>
              </a:ln>
            </p:spPr>
          </p:cxnSp>
          <p:cxnSp>
            <p:nvCxnSpPr>
              <p:cNvPr id="454" name="Google Shape;454;p8"/>
              <p:cNvCxnSpPr>
                <a:stCxn id="441" idx="0"/>
                <a:endCxn id="435" idx="5"/>
              </p:cNvCxnSpPr>
              <p:nvPr/>
            </p:nvCxnSpPr>
            <p:spPr>
              <a:xfrm>
                <a:off x="8936064" y="-512213"/>
                <a:ext cx="94800" cy="975000"/>
              </a:xfrm>
              <a:prstGeom prst="straightConnector1">
                <a:avLst/>
              </a:prstGeom>
              <a:noFill/>
              <a:ln w="9525" cap="flat" cmpd="sng">
                <a:solidFill>
                  <a:schemeClr val="dk2"/>
                </a:solidFill>
                <a:prstDash val="solid"/>
                <a:round/>
                <a:headEnd type="none" w="med" len="med"/>
                <a:tailEnd type="none" w="med" len="med"/>
              </a:ln>
            </p:spPr>
          </p:cxnSp>
          <p:cxnSp>
            <p:nvCxnSpPr>
              <p:cNvPr id="455" name="Google Shape;455;p8"/>
              <p:cNvCxnSpPr>
                <a:stCxn id="439" idx="5"/>
                <a:endCxn id="441" idx="1"/>
              </p:cNvCxnSpPr>
              <p:nvPr/>
            </p:nvCxnSpPr>
            <p:spPr>
              <a:xfrm rot="10800000" flipH="1">
                <a:off x="8578106" y="-513814"/>
                <a:ext cx="321300" cy="2151900"/>
              </a:xfrm>
              <a:prstGeom prst="straightConnector1">
                <a:avLst/>
              </a:prstGeom>
              <a:noFill/>
              <a:ln w="9525" cap="flat" cmpd="sng">
                <a:solidFill>
                  <a:schemeClr val="dk2"/>
                </a:solidFill>
                <a:prstDash val="solid"/>
                <a:round/>
                <a:headEnd type="none" w="med" len="med"/>
                <a:tailEnd type="none" w="med" len="med"/>
              </a:ln>
            </p:spPr>
          </p:cxnSp>
          <p:cxnSp>
            <p:nvCxnSpPr>
              <p:cNvPr id="456" name="Google Shape;456;p8"/>
              <p:cNvCxnSpPr>
                <a:stCxn id="438" idx="6"/>
                <a:endCxn id="441" idx="1"/>
              </p:cNvCxnSpPr>
              <p:nvPr/>
            </p:nvCxnSpPr>
            <p:spPr>
              <a:xfrm rot="10800000" flipH="1">
                <a:off x="7398119" y="-513788"/>
                <a:ext cx="1501200" cy="1243200"/>
              </a:xfrm>
              <a:prstGeom prst="straightConnector1">
                <a:avLst/>
              </a:prstGeom>
              <a:noFill/>
              <a:ln w="9525" cap="flat" cmpd="sng">
                <a:solidFill>
                  <a:schemeClr val="dk2"/>
                </a:solidFill>
                <a:prstDash val="solid"/>
                <a:round/>
                <a:headEnd type="none" w="med" len="med"/>
                <a:tailEnd type="none" w="med" len="med"/>
              </a:ln>
            </p:spPr>
          </p:cxnSp>
          <p:cxnSp>
            <p:nvCxnSpPr>
              <p:cNvPr id="457" name="Google Shape;457;p8"/>
              <p:cNvCxnSpPr>
                <a:stCxn id="438" idx="4"/>
                <a:endCxn id="436" idx="1"/>
              </p:cNvCxnSpPr>
              <p:nvPr/>
            </p:nvCxnSpPr>
            <p:spPr>
              <a:xfrm rot="10800000" flipH="1">
                <a:off x="7336319" y="-970088"/>
                <a:ext cx="309600" cy="1671000"/>
              </a:xfrm>
              <a:prstGeom prst="straightConnector1">
                <a:avLst/>
              </a:prstGeom>
              <a:noFill/>
              <a:ln w="9525" cap="flat" cmpd="sng">
                <a:solidFill>
                  <a:schemeClr val="dk2"/>
                </a:solidFill>
                <a:prstDash val="solid"/>
                <a:round/>
                <a:headEnd type="none" w="med" len="med"/>
                <a:tailEnd type="none" w="med" len="med"/>
              </a:ln>
            </p:spPr>
          </p:cxnSp>
          <p:cxnSp>
            <p:nvCxnSpPr>
              <p:cNvPr id="458" name="Google Shape;458;p8"/>
              <p:cNvCxnSpPr>
                <a:stCxn id="435" idx="4"/>
                <a:endCxn id="436" idx="7"/>
              </p:cNvCxnSpPr>
              <p:nvPr/>
            </p:nvCxnSpPr>
            <p:spPr>
              <a:xfrm rot="10800000">
                <a:off x="7912170" y="-1067784"/>
                <a:ext cx="1044300" cy="152760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8"/>
              <p:cNvCxnSpPr>
                <a:stCxn id="434" idx="6"/>
                <a:endCxn id="436" idx="1"/>
              </p:cNvCxnSpPr>
              <p:nvPr/>
            </p:nvCxnSpPr>
            <p:spPr>
              <a:xfrm rot="10800000" flipH="1">
                <a:off x="5286857" y="-970017"/>
                <a:ext cx="2358900" cy="1573800"/>
              </a:xfrm>
              <a:prstGeom prst="straightConnector1">
                <a:avLst/>
              </a:prstGeom>
              <a:noFill/>
              <a:ln w="9525" cap="flat" cmpd="sng">
                <a:solidFill>
                  <a:schemeClr val="dk2"/>
                </a:solidFill>
                <a:prstDash val="solid"/>
                <a:round/>
                <a:headEnd type="none" w="med" len="med"/>
                <a:tailEnd type="none" w="med" len="med"/>
              </a:ln>
            </p:spPr>
          </p:cxnSp>
          <p:sp>
            <p:nvSpPr>
              <p:cNvPr id="460" name="Google Shape;460;p8"/>
              <p:cNvSpPr/>
              <p:nvPr/>
            </p:nvSpPr>
            <p:spPr>
              <a:xfrm rot="9588852" flipH="1">
                <a:off x="8325123" y="-1874128"/>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1" name="Google Shape;461;p8"/>
              <p:cNvCxnSpPr>
                <a:stCxn id="441" idx="4"/>
                <a:endCxn id="460" idx="7"/>
              </p:cNvCxnSpPr>
              <p:nvPr/>
            </p:nvCxnSpPr>
            <p:spPr>
              <a:xfrm rot="10800000">
                <a:off x="8449464" y="-1781513"/>
                <a:ext cx="453300" cy="1179000"/>
              </a:xfrm>
              <a:prstGeom prst="straightConnector1">
                <a:avLst/>
              </a:prstGeom>
              <a:noFill/>
              <a:ln w="9525" cap="flat" cmpd="sng">
                <a:solidFill>
                  <a:schemeClr val="dk2"/>
                </a:solidFill>
                <a:prstDash val="solid"/>
                <a:round/>
                <a:headEnd type="none" w="med" len="med"/>
                <a:tailEnd type="none" w="med" len="med"/>
              </a:ln>
            </p:spPr>
          </p:cxnSp>
          <p:cxnSp>
            <p:nvCxnSpPr>
              <p:cNvPr id="462" name="Google Shape;462;p8"/>
              <p:cNvCxnSpPr>
                <a:stCxn id="460" idx="2"/>
                <a:endCxn id="436" idx="5"/>
              </p:cNvCxnSpPr>
              <p:nvPr/>
            </p:nvCxnSpPr>
            <p:spPr>
              <a:xfrm flipH="1">
                <a:off x="7814328" y="-1786423"/>
                <a:ext cx="514800" cy="452100"/>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8"/>
              <p:cNvCxnSpPr>
                <a:stCxn id="460" idx="0"/>
                <a:endCxn id="435" idx="4"/>
              </p:cNvCxnSpPr>
              <p:nvPr/>
            </p:nvCxnSpPr>
            <p:spPr>
              <a:xfrm>
                <a:off x="8412828" y="-1747723"/>
                <a:ext cx="543600" cy="2207400"/>
              </a:xfrm>
              <a:prstGeom prst="straightConnector1">
                <a:avLst/>
              </a:prstGeom>
              <a:noFill/>
              <a:ln w="9525" cap="flat" cmpd="sng">
                <a:solidFill>
                  <a:schemeClr val="dk2"/>
                </a:solidFill>
                <a:prstDash val="solid"/>
                <a:round/>
                <a:headEnd type="none" w="med" len="med"/>
                <a:tailEnd type="none" w="med" len="med"/>
              </a:ln>
            </p:spPr>
          </p:cxnSp>
          <p:cxnSp>
            <p:nvCxnSpPr>
              <p:cNvPr id="464" name="Google Shape;464;p8"/>
              <p:cNvCxnSpPr>
                <a:stCxn id="460" idx="1"/>
                <a:endCxn id="437" idx="5"/>
              </p:cNvCxnSpPr>
              <p:nvPr/>
            </p:nvCxnSpPr>
            <p:spPr>
              <a:xfrm flipH="1">
                <a:off x="7861663" y="-1749738"/>
                <a:ext cx="501300" cy="1686300"/>
              </a:xfrm>
              <a:prstGeom prst="straightConnector1">
                <a:avLst/>
              </a:prstGeom>
              <a:noFill/>
              <a:ln w="9525" cap="flat" cmpd="sng">
                <a:solidFill>
                  <a:schemeClr val="dk2"/>
                </a:solidFill>
                <a:prstDash val="solid"/>
                <a:round/>
                <a:headEnd type="none" w="med" len="med"/>
                <a:tailEnd type="none" w="med" len="med"/>
              </a:ln>
            </p:spPr>
          </p:cxnSp>
          <p:sp>
            <p:nvSpPr>
              <p:cNvPr id="465" name="Google Shape;465;p8"/>
              <p:cNvSpPr/>
              <p:nvPr/>
            </p:nvSpPr>
            <p:spPr>
              <a:xfrm rot="9591490" flipH="1">
                <a:off x="7189341" y="-1500669"/>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6" name="Google Shape;466;p8"/>
              <p:cNvCxnSpPr>
                <a:stCxn id="460" idx="2"/>
                <a:endCxn id="465" idx="6"/>
              </p:cNvCxnSpPr>
              <p:nvPr/>
            </p:nvCxnSpPr>
            <p:spPr>
              <a:xfrm flipH="1">
                <a:off x="7377828" y="-1786423"/>
                <a:ext cx="951300" cy="349500"/>
              </a:xfrm>
              <a:prstGeom prst="straightConnector1">
                <a:avLst/>
              </a:prstGeom>
              <a:noFill/>
              <a:ln w="9525" cap="flat" cmpd="sng">
                <a:solidFill>
                  <a:schemeClr val="dk2"/>
                </a:solidFill>
                <a:prstDash val="solid"/>
                <a:round/>
                <a:headEnd type="none" w="med" len="med"/>
                <a:tailEnd type="none" w="med" len="med"/>
              </a:ln>
            </p:spPr>
          </p:cxnSp>
          <p:cxnSp>
            <p:nvCxnSpPr>
              <p:cNvPr id="467" name="Google Shape;467;p8"/>
              <p:cNvCxnSpPr>
                <a:stCxn id="465" idx="1"/>
                <a:endCxn id="440" idx="5"/>
              </p:cNvCxnSpPr>
              <p:nvPr/>
            </p:nvCxnSpPr>
            <p:spPr>
              <a:xfrm flipH="1">
                <a:off x="6746147" y="-1315387"/>
                <a:ext cx="499500" cy="1349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8"/>
        <p:cNvGrpSpPr/>
        <p:nvPr/>
      </p:nvGrpSpPr>
      <p:grpSpPr>
        <a:xfrm>
          <a:off x="0" y="0"/>
          <a:ext cx="0" cy="0"/>
          <a:chOff x="0" y="0"/>
          <a:chExt cx="0" cy="0"/>
        </a:xfrm>
      </p:grpSpPr>
      <p:sp>
        <p:nvSpPr>
          <p:cNvPr id="469" name="Google Shape;469;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0" name="Google Shape;470;p9"/>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1" name="Google Shape;471;p9"/>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72" name="Google Shape;472;p9"/>
          <p:cNvGrpSpPr/>
          <p:nvPr/>
        </p:nvGrpSpPr>
        <p:grpSpPr>
          <a:xfrm>
            <a:off x="190301" y="174004"/>
            <a:ext cx="8808974" cy="4007621"/>
            <a:chOff x="190301" y="174004"/>
            <a:chExt cx="8808974" cy="4007621"/>
          </a:xfrm>
        </p:grpSpPr>
        <p:grpSp>
          <p:nvGrpSpPr>
            <p:cNvPr id="473" name="Google Shape;473;p9"/>
            <p:cNvGrpSpPr/>
            <p:nvPr/>
          </p:nvGrpSpPr>
          <p:grpSpPr>
            <a:xfrm rot="10800000">
              <a:off x="190301" y="3858950"/>
              <a:ext cx="298275" cy="322675"/>
              <a:chOff x="8667225" y="681525"/>
              <a:chExt cx="298275" cy="322675"/>
            </a:xfrm>
          </p:grpSpPr>
          <p:sp>
            <p:nvSpPr>
              <p:cNvPr id="474" name="Google Shape;474;p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5" name="Google Shape;475;p9"/>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6" name="Google Shape;476;p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77" name="Google Shape;477;p9"/>
            <p:cNvGrpSpPr/>
            <p:nvPr/>
          </p:nvGrpSpPr>
          <p:grpSpPr>
            <a:xfrm rot="-5139163">
              <a:off x="8591694" y="201328"/>
              <a:ext cx="406266" cy="379191"/>
              <a:chOff x="140150" y="4657175"/>
              <a:chExt cx="406275" cy="379200"/>
            </a:xfrm>
          </p:grpSpPr>
          <p:sp>
            <p:nvSpPr>
              <p:cNvPr id="478" name="Google Shape;478;p9"/>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9" name="Google Shape;479;p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0" name="Google Shape;480;p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1" name="Google Shape;481;p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482" name="Google Shape;482;p9"/>
          <p:cNvGrpSpPr/>
          <p:nvPr/>
        </p:nvGrpSpPr>
        <p:grpSpPr>
          <a:xfrm>
            <a:off x="115024" y="-2374836"/>
            <a:ext cx="8971639" cy="9741507"/>
            <a:chOff x="115024" y="-2374836"/>
            <a:chExt cx="8971639" cy="9741507"/>
          </a:xfrm>
        </p:grpSpPr>
        <p:grpSp>
          <p:nvGrpSpPr>
            <p:cNvPr id="483" name="Google Shape;483;p9"/>
            <p:cNvGrpSpPr/>
            <p:nvPr/>
          </p:nvGrpSpPr>
          <p:grpSpPr>
            <a:xfrm flipH="1">
              <a:off x="115024" y="-2374836"/>
              <a:ext cx="3687215" cy="3485542"/>
              <a:chOff x="5337386" y="-2374836"/>
              <a:chExt cx="3687215" cy="3485542"/>
            </a:xfrm>
          </p:grpSpPr>
          <p:sp>
            <p:nvSpPr>
              <p:cNvPr id="484" name="Google Shape;484;p9"/>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5" name="Google Shape;485;p9"/>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6" name="Google Shape;486;p9"/>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7" name="Google Shape;487;p9"/>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8" name="Google Shape;488;p9"/>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9" name="Google Shape;489;p9"/>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0" name="Google Shape;490;p9"/>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1" name="Google Shape;491;p9"/>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92" name="Google Shape;492;p9"/>
              <p:cNvCxnSpPr>
                <a:stCxn id="488" idx="5"/>
                <a:endCxn id="48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493" name="Google Shape;493;p9"/>
              <p:cNvCxnSpPr>
                <a:stCxn id="489" idx="4"/>
                <a:endCxn id="48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494" name="Google Shape;494;p9"/>
              <p:cNvCxnSpPr>
                <a:stCxn id="484" idx="0"/>
                <a:endCxn id="48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495" name="Google Shape;495;p9"/>
              <p:cNvCxnSpPr>
                <a:stCxn id="488" idx="6"/>
                <a:endCxn id="48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496" name="Google Shape;496;p9"/>
              <p:cNvCxnSpPr>
                <a:stCxn id="489" idx="6"/>
                <a:endCxn id="48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497" name="Google Shape;497;p9"/>
              <p:cNvCxnSpPr>
                <a:stCxn id="487" idx="6"/>
                <a:endCxn id="48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498" name="Google Shape;498;p9"/>
              <p:cNvCxnSpPr>
                <a:stCxn id="484" idx="6"/>
                <a:endCxn id="49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499" name="Google Shape;499;p9"/>
              <p:cNvCxnSpPr>
                <a:stCxn id="484" idx="7"/>
                <a:endCxn id="48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500" name="Google Shape;500;p9"/>
              <p:cNvCxnSpPr>
                <a:stCxn id="490" idx="7"/>
                <a:endCxn id="48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501" name="Google Shape;501;p9"/>
              <p:cNvCxnSpPr>
                <a:stCxn id="486" idx="0"/>
                <a:endCxn id="48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502" name="Google Shape;502;p9"/>
              <p:cNvCxnSpPr>
                <a:stCxn id="491" idx="2"/>
                <a:endCxn id="48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503" name="Google Shape;503;p9"/>
              <p:cNvCxnSpPr>
                <a:stCxn id="489" idx="7"/>
                <a:endCxn id="49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504" name="Google Shape;504;p9"/>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05" name="Google Shape;505;p9"/>
              <p:cNvCxnSpPr>
                <a:stCxn id="491" idx="3"/>
                <a:endCxn id="50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506" name="Google Shape;506;p9"/>
              <p:cNvCxnSpPr>
                <a:stCxn id="504" idx="2"/>
                <a:endCxn id="48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507" name="Google Shape;507;p9"/>
              <p:cNvCxnSpPr>
                <a:stCxn id="504" idx="0"/>
                <a:endCxn id="48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508" name="Google Shape;508;p9"/>
              <p:cNvCxnSpPr>
                <a:stCxn id="504" idx="1"/>
                <a:endCxn id="48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509" name="Google Shape;509;p9"/>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0" name="Google Shape;510;p9"/>
              <p:cNvCxnSpPr>
                <a:stCxn id="486" idx="2"/>
                <a:endCxn id="50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511" name="Google Shape;511;p9"/>
              <p:cNvCxnSpPr>
                <a:stCxn id="509" idx="3"/>
                <a:endCxn id="48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512" name="Google Shape;512;p9"/>
              <p:cNvCxnSpPr>
                <a:stCxn id="487" idx="4"/>
                <a:endCxn id="50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513" name="Google Shape;513;p9"/>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4" name="Google Shape;514;p9"/>
              <p:cNvCxnSpPr>
                <a:stCxn id="487" idx="0"/>
                <a:endCxn id="51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515" name="Google Shape;515;p9"/>
              <p:cNvCxnSpPr>
                <a:stCxn id="488" idx="7"/>
                <a:endCxn id="51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516" name="Google Shape;516;p9"/>
            <p:cNvGrpSpPr/>
            <p:nvPr/>
          </p:nvGrpSpPr>
          <p:grpSpPr>
            <a:xfrm>
              <a:off x="4731484" y="3852908"/>
              <a:ext cx="4355179" cy="3513764"/>
              <a:chOff x="720009" y="3852908"/>
              <a:chExt cx="4355179" cy="3513764"/>
            </a:xfrm>
          </p:grpSpPr>
          <p:sp>
            <p:nvSpPr>
              <p:cNvPr id="517" name="Google Shape;517;p9"/>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8" name="Google Shape;518;p9"/>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9" name="Google Shape;519;p9"/>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0" name="Google Shape;520;p9"/>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1" name="Google Shape;521;p9"/>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2" name="Google Shape;522;p9"/>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3" name="Google Shape;523;p9"/>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4" name="Google Shape;524;p9"/>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25" name="Google Shape;525;p9"/>
              <p:cNvCxnSpPr>
                <a:stCxn id="522" idx="4"/>
                <a:endCxn id="52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526" name="Google Shape;526;p9"/>
              <p:cNvCxnSpPr>
                <a:stCxn id="517" idx="7"/>
                <a:endCxn id="52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527" name="Google Shape;527;p9"/>
              <p:cNvCxnSpPr>
                <a:stCxn id="521" idx="7"/>
                <a:endCxn id="52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528" name="Google Shape;528;p9"/>
              <p:cNvCxnSpPr>
                <a:stCxn id="522" idx="6"/>
                <a:endCxn id="51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529" name="Google Shape;529;p9"/>
              <p:cNvCxnSpPr>
                <a:stCxn id="520" idx="7"/>
                <a:endCxn id="51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530" name="Google Shape;530;p9"/>
              <p:cNvCxnSpPr>
                <a:stCxn id="517" idx="6"/>
                <a:endCxn id="52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531" name="Google Shape;531;p9"/>
              <p:cNvCxnSpPr>
                <a:stCxn id="523" idx="0"/>
                <a:endCxn id="52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532" name="Google Shape;532;p9"/>
              <p:cNvCxnSpPr>
                <a:stCxn id="523" idx="5"/>
                <a:endCxn id="51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533" name="Google Shape;533;p9"/>
              <p:cNvCxnSpPr>
                <a:stCxn id="519" idx="0"/>
                <a:endCxn id="52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534" name="Google Shape;534;p9"/>
              <p:cNvCxnSpPr>
                <a:stCxn id="519" idx="7"/>
                <a:endCxn id="52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535" name="Google Shape;535;p9"/>
              <p:cNvCxnSpPr>
                <a:stCxn id="520" idx="6"/>
                <a:endCxn id="52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536" name="Google Shape;536;p9"/>
              <p:cNvCxnSpPr>
                <a:stCxn id="524" idx="0"/>
                <a:endCxn id="51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537" name="Google Shape;537;p9"/>
              <p:cNvCxnSpPr>
                <a:stCxn id="522" idx="5"/>
                <a:endCxn id="52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538" name="Google Shape;538;p9"/>
              <p:cNvCxnSpPr>
                <a:stCxn id="521" idx="6"/>
                <a:endCxn id="52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539" name="Google Shape;539;p9"/>
              <p:cNvCxnSpPr>
                <a:stCxn id="521" idx="5"/>
                <a:endCxn id="52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540" name="Google Shape;540;p9"/>
              <p:cNvCxnSpPr>
                <a:stCxn id="518" idx="4"/>
                <a:endCxn id="51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541" name="Google Shape;541;p9"/>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2" name="Google Shape;542;p9"/>
              <p:cNvCxnSpPr>
                <a:stCxn id="524" idx="4"/>
                <a:endCxn id="54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543" name="Google Shape;543;p9"/>
              <p:cNvCxnSpPr>
                <a:stCxn id="541" idx="1"/>
                <a:endCxn id="51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544" name="Google Shape;544;p9"/>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5" name="Google Shape;545;p9"/>
              <p:cNvCxnSpPr>
                <a:stCxn id="541" idx="2"/>
                <a:endCxn id="54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546" name="Google Shape;546;p9"/>
              <p:cNvCxnSpPr>
                <a:stCxn id="544" idx="1"/>
                <a:endCxn id="52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547" name="Google Shape;547;p9"/>
              <p:cNvCxnSpPr>
                <a:stCxn id="544" idx="7"/>
                <a:endCxn id="51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8"/>
        <p:cNvGrpSpPr/>
        <p:nvPr/>
      </p:nvGrpSpPr>
      <p:grpSpPr>
        <a:xfrm>
          <a:off x="0" y="0"/>
          <a:ext cx="0" cy="0"/>
          <a:chOff x="0" y="0"/>
          <a:chExt cx="0" cy="0"/>
        </a:xfrm>
      </p:grpSpPr>
      <p:sp>
        <p:nvSpPr>
          <p:cNvPr id="549" name="Google Shape;549;p10"/>
          <p:cNvSpPr>
            <a:spLocks noGrp="1"/>
          </p:cNvSpPr>
          <p:nvPr>
            <p:ph type="pic" idx="2"/>
          </p:nvPr>
        </p:nvSpPr>
        <p:spPr>
          <a:xfrm>
            <a:off x="-25" y="-13725"/>
            <a:ext cx="9144000" cy="5157300"/>
          </a:xfrm>
          <a:prstGeom prst="rect">
            <a:avLst/>
          </a:prstGeom>
          <a:noFill/>
          <a:ln>
            <a:noFill/>
          </a:ln>
        </p:spPr>
      </p:sp>
      <p:sp>
        <p:nvSpPr>
          <p:cNvPr id="550" name="Google Shape;550;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lnSpc>
                <a:spcPct val="115000"/>
              </a:lnSpc>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marL="914400" lvl="1"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45"/>
        <p:cNvGrpSpPr/>
        <p:nvPr/>
      </p:nvGrpSpPr>
      <p:grpSpPr>
        <a:xfrm>
          <a:off x="0" y="0"/>
          <a:ext cx="0" cy="0"/>
          <a:chOff x="0" y="0"/>
          <a:chExt cx="0" cy="0"/>
        </a:xfrm>
      </p:grpSpPr>
      <p:sp>
        <p:nvSpPr>
          <p:cNvPr id="1446" name="Google Shape;144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447" name="Google Shape;144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hyperlink" Target="https://docs.google.com/spreadsheets/d/1SQV285Sk5k-a3dGXytXsMVJ25Wc6q402QxX43SHwL0A/copy"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photo/colleagues-correcting-charts_1372803.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hyperlink" Target="https://www.freepik.com/free-photo/network-concept-with-notebooks_15292461.htm/?utm_source=slidesgo_template&amp;utm_medium=referral-link&amp;utm_campaign=sg_resources&amp;utm_content=freepik" TargetMode="External"/><Relationship Id="rId4" Type="http://schemas.openxmlformats.org/officeDocument/2006/relationships/hyperlink" Target="https://www.freepik.com/free-photo/networking-concept-still-life-assortment_16234425.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8" Type="http://schemas.openxmlformats.org/officeDocument/2006/relationships/slide" Target="slide29.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7.xml"/><Relationship Id="rId7" Type="http://schemas.openxmlformats.org/officeDocument/2006/relationships/slide" Target="slide35.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3.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8.xml"/><Relationship Id="rId11" Type="http://schemas.openxmlformats.org/officeDocument/2006/relationships/hyperlink" Target="http://bit.ly/30B07Gq" TargetMode="External"/><Relationship Id="rId5" Type="http://schemas.openxmlformats.org/officeDocument/2006/relationships/slide" Target="slide22.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3.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8.xm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8.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Albert+Sans"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 Id="rId4" Type="http://schemas.openxmlformats.org/officeDocument/2006/relationships/hyperlink" Target="https://fonts.google.com/specimen/Mulish"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2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3.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27"/>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dirty="0"/>
              <a:t>Engineering a Data Benchmark from</a:t>
            </a:r>
            <a:br>
              <a:rPr lang="en-US" sz="3200" dirty="0"/>
            </a:br>
            <a:r>
              <a:rPr lang="en-US" sz="3200" dirty="0"/>
              <a:t>Textual Posts for Entrepreneurial</a:t>
            </a:r>
            <a:br>
              <a:rPr lang="en-US" sz="3200" dirty="0"/>
            </a:br>
            <a:r>
              <a:rPr lang="en-US" sz="3200" dirty="0"/>
              <a:t>Personality Analysis</a:t>
            </a:r>
          </a:p>
        </p:txBody>
      </p:sp>
      <p:sp>
        <p:nvSpPr>
          <p:cNvPr id="1456" name="Google Shape;1456;p27"/>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Weekly Report</a:t>
            </a:r>
            <a:endParaRPr dirty="0"/>
          </a:p>
        </p:txBody>
      </p:sp>
      <p:grpSp>
        <p:nvGrpSpPr>
          <p:cNvPr id="1457" name="Google Shape;1457;p27"/>
          <p:cNvGrpSpPr/>
          <p:nvPr/>
        </p:nvGrpSpPr>
        <p:grpSpPr>
          <a:xfrm>
            <a:off x="5381216" y="943141"/>
            <a:ext cx="401329" cy="434127"/>
            <a:chOff x="8667225" y="681525"/>
            <a:chExt cx="298275" cy="322675"/>
          </a:xfrm>
        </p:grpSpPr>
        <p:sp>
          <p:nvSpPr>
            <p:cNvPr id="1458" name="Google Shape;1458;p2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9" name="Google Shape;1459;p27"/>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0" name="Google Shape;1460;p27"/>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461" name="Google Shape;1461;p27"/>
          <p:cNvGrpSpPr/>
          <p:nvPr/>
        </p:nvGrpSpPr>
        <p:grpSpPr>
          <a:xfrm rot="-2214200">
            <a:off x="1270062" y="3832191"/>
            <a:ext cx="501360" cy="695474"/>
            <a:chOff x="140150" y="4340075"/>
            <a:chExt cx="406275" cy="563575"/>
          </a:xfrm>
        </p:grpSpPr>
        <p:sp>
          <p:nvSpPr>
            <p:cNvPr id="1462" name="Google Shape;1462;p27"/>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3" name="Google Shape;1463;p27"/>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4" name="Google Shape;1464;p27"/>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5" name="Google Shape;1465;p27"/>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466" name="Google Shape;1466;p27"/>
          <p:cNvSpPr txBox="1"/>
          <p:nvPr/>
        </p:nvSpPr>
        <p:spPr>
          <a:xfrm>
            <a:off x="6686775" y="743550"/>
            <a:ext cx="1743900" cy="32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1"/>
                </a:solidFill>
                <a:latin typeface="Albert Sans"/>
                <a:ea typeface="Albert Sans"/>
                <a:cs typeface="Albert Sans"/>
                <a:sym typeface="Albert Sans"/>
              </a:rPr>
              <a:t>Week 8+9</a:t>
            </a:r>
            <a:endParaRPr sz="2000" b="1" dirty="0">
              <a:solidFill>
                <a:schemeClr val="dk1"/>
              </a:solidFill>
              <a:latin typeface="Albert Sans"/>
              <a:ea typeface="Albert Sans"/>
              <a:cs typeface="Albert Sans"/>
              <a:sym typeface="Albert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2"/>
        <p:cNvGrpSpPr/>
        <p:nvPr/>
      </p:nvGrpSpPr>
      <p:grpSpPr>
        <a:xfrm>
          <a:off x="0" y="0"/>
          <a:ext cx="0" cy="0"/>
          <a:chOff x="0" y="0"/>
          <a:chExt cx="0" cy="0"/>
        </a:xfrm>
      </p:grpSpPr>
      <p:sp>
        <p:nvSpPr>
          <p:cNvPr id="1783" name="Google Shape;1783;p43"/>
          <p:cNvSpPr/>
          <p:nvPr/>
        </p:nvSpPr>
        <p:spPr>
          <a:xfrm>
            <a:off x="3489575" y="1603220"/>
            <a:ext cx="572700" cy="572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84" name="Google Shape;1784;p43"/>
          <p:cNvSpPr txBox="1"/>
          <p:nvPr/>
        </p:nvSpPr>
        <p:spPr>
          <a:xfrm>
            <a:off x="707125" y="1308307"/>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Data Cleansing</a:t>
            </a:r>
            <a:endParaRPr sz="2000" b="1" dirty="0">
              <a:solidFill>
                <a:schemeClr val="dk1"/>
              </a:solidFill>
              <a:latin typeface="Albert Sans"/>
              <a:ea typeface="Albert Sans"/>
              <a:cs typeface="Albert Sans"/>
              <a:sym typeface="Albert Sans"/>
            </a:endParaRPr>
          </a:p>
        </p:txBody>
      </p:sp>
      <p:sp>
        <p:nvSpPr>
          <p:cNvPr id="1785" name="Google Shape;1785;p43"/>
          <p:cNvSpPr txBox="1">
            <a:spLocks noGrp="1"/>
          </p:cNvSpPr>
          <p:nvPr>
            <p:ph type="title"/>
          </p:nvPr>
        </p:nvSpPr>
        <p:spPr>
          <a:xfrm>
            <a:off x="713450" y="63078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 Engineering</a:t>
            </a:r>
            <a:endParaRPr dirty="0"/>
          </a:p>
        </p:txBody>
      </p:sp>
      <p:sp>
        <p:nvSpPr>
          <p:cNvPr id="1786" name="Google Shape;1786;p43"/>
          <p:cNvSpPr txBox="1"/>
          <p:nvPr/>
        </p:nvSpPr>
        <p:spPr>
          <a:xfrm>
            <a:off x="3503450" y="2360057"/>
            <a:ext cx="2124600" cy="649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dirty="0">
                <a:solidFill>
                  <a:schemeClr val="dk1"/>
                </a:solidFill>
                <a:latin typeface="Albert Sans"/>
                <a:ea typeface="Albert Sans"/>
                <a:cs typeface="Albert Sans"/>
                <a:sym typeface="Albert Sans"/>
              </a:rPr>
              <a:t>Steps</a:t>
            </a:r>
            <a:endParaRPr sz="2400" b="1" dirty="0">
              <a:solidFill>
                <a:schemeClr val="dk1"/>
              </a:solidFill>
              <a:latin typeface="Albert Sans"/>
              <a:ea typeface="Albert Sans"/>
              <a:cs typeface="Albert Sans"/>
              <a:sym typeface="Albert Sans"/>
            </a:endParaRPr>
          </a:p>
        </p:txBody>
      </p:sp>
      <p:cxnSp>
        <p:nvCxnSpPr>
          <p:cNvPr id="1787" name="Google Shape;1787;p43"/>
          <p:cNvCxnSpPr>
            <a:stCxn id="1786" idx="0"/>
            <a:endCxn id="1788" idx="2"/>
          </p:cNvCxnSpPr>
          <p:nvPr/>
        </p:nvCxnSpPr>
        <p:spPr>
          <a:xfrm rot="-5400000">
            <a:off x="4575350" y="1880057"/>
            <a:ext cx="470400" cy="489600"/>
          </a:xfrm>
          <a:prstGeom prst="bentConnector2">
            <a:avLst/>
          </a:prstGeom>
          <a:noFill/>
          <a:ln w="9525" cap="flat" cmpd="sng">
            <a:solidFill>
              <a:schemeClr val="dk2"/>
            </a:solidFill>
            <a:prstDash val="solid"/>
            <a:round/>
            <a:headEnd type="none" w="med" len="med"/>
            <a:tailEnd type="none" w="med" len="med"/>
          </a:ln>
        </p:spPr>
      </p:cxnSp>
      <p:cxnSp>
        <p:nvCxnSpPr>
          <p:cNvPr id="1789" name="Google Shape;1789;p43"/>
          <p:cNvCxnSpPr>
            <a:stCxn id="1786" idx="2"/>
            <a:endCxn id="1790" idx="2"/>
          </p:cNvCxnSpPr>
          <p:nvPr/>
        </p:nvCxnSpPr>
        <p:spPr>
          <a:xfrm rot="-5400000" flipH="1">
            <a:off x="4613000" y="2962307"/>
            <a:ext cx="395100" cy="489600"/>
          </a:xfrm>
          <a:prstGeom prst="bentConnector2">
            <a:avLst/>
          </a:prstGeom>
          <a:noFill/>
          <a:ln w="9525" cap="flat" cmpd="sng">
            <a:solidFill>
              <a:schemeClr val="dk2"/>
            </a:solidFill>
            <a:prstDash val="solid"/>
            <a:round/>
            <a:headEnd type="none" w="med" len="med"/>
            <a:tailEnd type="none" w="med" len="med"/>
          </a:ln>
        </p:spPr>
      </p:cxnSp>
      <p:sp>
        <p:nvSpPr>
          <p:cNvPr id="1791" name="Google Shape;1791;p43"/>
          <p:cNvSpPr txBox="1"/>
          <p:nvPr/>
        </p:nvSpPr>
        <p:spPr>
          <a:xfrm>
            <a:off x="707075" y="3106224"/>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Feature Extraction</a:t>
            </a:r>
            <a:endParaRPr sz="2000" b="1" dirty="0">
              <a:solidFill>
                <a:schemeClr val="dk1"/>
              </a:solidFill>
              <a:latin typeface="Albert Sans"/>
              <a:ea typeface="Albert Sans"/>
              <a:cs typeface="Albert Sans"/>
              <a:sym typeface="Albert Sans"/>
            </a:endParaRPr>
          </a:p>
        </p:txBody>
      </p:sp>
      <p:sp>
        <p:nvSpPr>
          <p:cNvPr id="1792" name="Google Shape;1792;p43"/>
          <p:cNvSpPr txBox="1"/>
          <p:nvPr/>
        </p:nvSpPr>
        <p:spPr>
          <a:xfrm>
            <a:off x="5690150" y="1657109"/>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Data Transformation</a:t>
            </a:r>
            <a:endParaRPr sz="2000" b="1" dirty="0">
              <a:solidFill>
                <a:schemeClr val="dk1"/>
              </a:solidFill>
              <a:latin typeface="Albert Sans"/>
              <a:ea typeface="Albert Sans"/>
              <a:cs typeface="Albert Sans"/>
              <a:sym typeface="Albert Sans"/>
            </a:endParaRPr>
          </a:p>
        </p:txBody>
      </p:sp>
      <p:sp>
        <p:nvSpPr>
          <p:cNvPr id="1793" name="Google Shape;1793;p43"/>
          <p:cNvSpPr txBox="1"/>
          <p:nvPr/>
        </p:nvSpPr>
        <p:spPr>
          <a:xfrm>
            <a:off x="5704250" y="2849163"/>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Feature Selection</a:t>
            </a:r>
            <a:endParaRPr sz="2000" b="1" dirty="0">
              <a:solidFill>
                <a:schemeClr val="dk1"/>
              </a:solidFill>
              <a:latin typeface="Albert Sans"/>
              <a:ea typeface="Albert Sans"/>
              <a:cs typeface="Albert Sans"/>
              <a:sym typeface="Albert Sans"/>
            </a:endParaRPr>
          </a:p>
        </p:txBody>
      </p:sp>
      <p:cxnSp>
        <p:nvCxnSpPr>
          <p:cNvPr id="1794" name="Google Shape;1794;p43"/>
          <p:cNvCxnSpPr>
            <a:stCxn id="1786" idx="0"/>
            <a:endCxn id="1783" idx="6"/>
          </p:cNvCxnSpPr>
          <p:nvPr/>
        </p:nvCxnSpPr>
        <p:spPr>
          <a:xfrm rot="5400000" flipH="1">
            <a:off x="4078850" y="1873157"/>
            <a:ext cx="470400" cy="503400"/>
          </a:xfrm>
          <a:prstGeom prst="bentConnector2">
            <a:avLst/>
          </a:prstGeom>
          <a:noFill/>
          <a:ln w="9525" cap="flat" cmpd="sng">
            <a:solidFill>
              <a:schemeClr val="dk2"/>
            </a:solidFill>
            <a:prstDash val="solid"/>
            <a:round/>
            <a:headEnd type="none" w="med" len="med"/>
            <a:tailEnd type="none" w="med" len="med"/>
          </a:ln>
        </p:spPr>
      </p:cxnSp>
      <p:cxnSp>
        <p:nvCxnSpPr>
          <p:cNvPr id="1795" name="Google Shape;1795;p43"/>
          <p:cNvCxnSpPr>
            <a:stCxn id="1786" idx="2"/>
            <a:endCxn id="1796" idx="6"/>
          </p:cNvCxnSpPr>
          <p:nvPr/>
        </p:nvCxnSpPr>
        <p:spPr>
          <a:xfrm rot="5400000">
            <a:off x="4116500" y="2955407"/>
            <a:ext cx="395100" cy="503400"/>
          </a:xfrm>
          <a:prstGeom prst="bentConnector2">
            <a:avLst/>
          </a:prstGeom>
          <a:noFill/>
          <a:ln w="9525" cap="flat" cmpd="sng">
            <a:solidFill>
              <a:schemeClr val="dk2"/>
            </a:solidFill>
            <a:prstDash val="solid"/>
            <a:round/>
            <a:headEnd type="none" w="med" len="med"/>
            <a:tailEnd type="none" w="med" len="med"/>
          </a:ln>
        </p:spPr>
      </p:cxnSp>
      <p:sp>
        <p:nvSpPr>
          <p:cNvPr id="1798" name="Google Shape;1798;p43"/>
          <p:cNvSpPr txBox="1"/>
          <p:nvPr/>
        </p:nvSpPr>
        <p:spPr>
          <a:xfrm>
            <a:off x="714001" y="1677904"/>
            <a:ext cx="2706300" cy="854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dirty="0">
                <a:solidFill>
                  <a:schemeClr val="dk1"/>
                </a:solidFill>
                <a:latin typeface="Mulish"/>
                <a:ea typeface="Mulish"/>
                <a:cs typeface="Mulish"/>
                <a:sym typeface="Mulish"/>
              </a:rPr>
              <a:t>It involves identifying and removing any inconsistencies in the dataset.</a:t>
            </a:r>
            <a:endParaRPr dirty="0">
              <a:solidFill>
                <a:schemeClr val="dk1"/>
              </a:solidFill>
              <a:latin typeface="Mulish"/>
              <a:ea typeface="Mulish"/>
              <a:cs typeface="Mulish"/>
              <a:sym typeface="Mulish"/>
            </a:endParaRPr>
          </a:p>
        </p:txBody>
      </p:sp>
      <p:sp>
        <p:nvSpPr>
          <p:cNvPr id="1801" name="Google Shape;1801;p43"/>
          <p:cNvSpPr txBox="1"/>
          <p:nvPr/>
        </p:nvSpPr>
        <p:spPr>
          <a:xfrm>
            <a:off x="5704250" y="3207207"/>
            <a:ext cx="2713200" cy="1223544"/>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chemeClr val="dk1"/>
                </a:solidFill>
                <a:latin typeface="Mulish"/>
                <a:ea typeface="Mulish"/>
                <a:cs typeface="Mulish"/>
                <a:sym typeface="Mulish"/>
              </a:rPr>
              <a:t>It involves selecting the most relevant features from the dataset for the use of machine learning.</a:t>
            </a:r>
            <a:endParaRPr dirty="0">
              <a:solidFill>
                <a:schemeClr val="dk1"/>
              </a:solidFill>
              <a:latin typeface="Mulish"/>
              <a:ea typeface="Mulish"/>
              <a:cs typeface="Mulish"/>
              <a:sym typeface="Mulish"/>
            </a:endParaRPr>
          </a:p>
        </p:txBody>
      </p:sp>
      <p:sp>
        <p:nvSpPr>
          <p:cNvPr id="1788" name="Google Shape;1788;p43"/>
          <p:cNvSpPr/>
          <p:nvPr/>
        </p:nvSpPr>
        <p:spPr>
          <a:xfrm>
            <a:off x="5055350" y="1603220"/>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6" name="Google Shape;1796;p43"/>
          <p:cNvSpPr/>
          <p:nvPr/>
        </p:nvSpPr>
        <p:spPr>
          <a:xfrm>
            <a:off x="3489575" y="3118345"/>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0" name="Google Shape;1790;p43"/>
          <p:cNvSpPr/>
          <p:nvPr/>
        </p:nvSpPr>
        <p:spPr>
          <a:xfrm>
            <a:off x="5055350" y="3118345"/>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802" name="Google Shape;1802;p43"/>
          <p:cNvSpPr txBox="1"/>
          <p:nvPr/>
        </p:nvSpPr>
        <p:spPr>
          <a:xfrm>
            <a:off x="3458525" y="1721882"/>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803" name="Google Shape;1803;p43"/>
          <p:cNvSpPr txBox="1"/>
          <p:nvPr/>
        </p:nvSpPr>
        <p:spPr>
          <a:xfrm>
            <a:off x="5024300" y="1721882"/>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804" name="Google Shape;1804;p43"/>
          <p:cNvSpPr txBox="1"/>
          <p:nvPr/>
        </p:nvSpPr>
        <p:spPr>
          <a:xfrm>
            <a:off x="3458525" y="3237007"/>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1805" name="Google Shape;1805;p43"/>
          <p:cNvSpPr txBox="1"/>
          <p:nvPr/>
        </p:nvSpPr>
        <p:spPr>
          <a:xfrm>
            <a:off x="5024300" y="3237007"/>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4</a:t>
            </a:r>
            <a:endParaRPr>
              <a:solidFill>
                <a:schemeClr val="dk1"/>
              </a:solidFill>
              <a:latin typeface="Mulish"/>
              <a:ea typeface="Mulish"/>
              <a:cs typeface="Mulish"/>
              <a:sym typeface="Mulish"/>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6" name="Google Shape;1576;p34"/>
          <p:cNvSpPr txBox="1">
            <a:spLocks noGrp="1"/>
          </p:cNvSpPr>
          <p:nvPr>
            <p:ph type="title"/>
          </p:nvPr>
        </p:nvSpPr>
        <p:spPr>
          <a:xfrm>
            <a:off x="556768" y="808145"/>
            <a:ext cx="803046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dirty="0"/>
              <a:t>General Feature Extraction from Text using Python</a:t>
            </a:r>
            <a:endParaRPr sz="2600" dirty="0"/>
          </a:p>
        </p:txBody>
      </p:sp>
      <p:sp>
        <p:nvSpPr>
          <p:cNvPr id="1581" name="Google Shape;1581;p34"/>
          <p:cNvSpPr txBox="1">
            <a:spLocks noGrp="1"/>
          </p:cNvSpPr>
          <p:nvPr>
            <p:ph type="subTitle" idx="7"/>
          </p:nvPr>
        </p:nvSpPr>
        <p:spPr>
          <a:xfrm>
            <a:off x="1489092" y="1606797"/>
            <a:ext cx="6165811" cy="2508639"/>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AutoNum type="arabicPeriod"/>
            </a:pPr>
            <a:r>
              <a:rPr lang="en" sz="1800" b="0" dirty="0"/>
              <a:t>Number of Words per Sentence</a:t>
            </a:r>
          </a:p>
          <a:p>
            <a:pPr lvl="0" indent="-457200" algn="l" rtl="0">
              <a:spcBef>
                <a:spcPts val="0"/>
              </a:spcBef>
              <a:spcAft>
                <a:spcPts val="0"/>
              </a:spcAft>
              <a:buAutoNum type="arabicPeriod"/>
            </a:pPr>
            <a:r>
              <a:rPr lang="en" sz="1800" b="0" dirty="0"/>
              <a:t>If there are any Wh-Words</a:t>
            </a:r>
          </a:p>
          <a:p>
            <a:pPr lvl="0" indent="-457200" algn="l" rtl="0">
              <a:spcBef>
                <a:spcPts val="0"/>
              </a:spcBef>
              <a:spcAft>
                <a:spcPts val="0"/>
              </a:spcAft>
              <a:buAutoNum type="arabicPeriod"/>
            </a:pPr>
            <a:r>
              <a:rPr lang="en" sz="1800" b="0" dirty="0"/>
              <a:t>Number of punctuation marks</a:t>
            </a:r>
          </a:p>
          <a:p>
            <a:pPr lvl="0" indent="-457200" algn="l" rtl="0">
              <a:spcBef>
                <a:spcPts val="0"/>
              </a:spcBef>
              <a:spcAft>
                <a:spcPts val="0"/>
              </a:spcAft>
              <a:buAutoNum type="arabicPeriod"/>
            </a:pPr>
            <a:r>
              <a:rPr lang="en" sz="1800" b="0" dirty="0"/>
              <a:t>Number of Capitalized words</a:t>
            </a:r>
          </a:p>
          <a:p>
            <a:pPr lvl="0" indent="-457200" algn="l" rtl="0">
              <a:spcBef>
                <a:spcPts val="0"/>
              </a:spcBef>
              <a:spcAft>
                <a:spcPts val="0"/>
              </a:spcAft>
              <a:buAutoNum type="arabicPeriod"/>
            </a:pPr>
            <a:r>
              <a:rPr lang="en" sz="1800" b="0" dirty="0"/>
              <a:t>Number of Lower case words</a:t>
            </a:r>
          </a:p>
          <a:p>
            <a:pPr lvl="0" indent="-457200" algn="l" rtl="0">
              <a:spcBef>
                <a:spcPts val="0"/>
              </a:spcBef>
              <a:spcAft>
                <a:spcPts val="0"/>
              </a:spcAft>
              <a:buAutoNum type="arabicPeriod"/>
            </a:pPr>
            <a:r>
              <a:rPr lang="en" sz="1800" b="0" dirty="0"/>
              <a:t>Number of letters/digits/Whitespaces in Data Frame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 name="Title 2">
            <a:extLst>
              <a:ext uri="{FF2B5EF4-FFF2-40B4-BE49-F238E27FC236}">
                <a16:creationId xmlns:a16="http://schemas.microsoft.com/office/drawing/2014/main" id="{21F24158-454D-A5B6-D69B-EE43F1DFC637}"/>
              </a:ext>
            </a:extLst>
          </p:cNvPr>
          <p:cNvSpPr>
            <a:spLocks noGrp="1"/>
          </p:cNvSpPr>
          <p:nvPr>
            <p:ph type="title"/>
          </p:nvPr>
        </p:nvSpPr>
        <p:spPr>
          <a:xfrm>
            <a:off x="865625" y="581325"/>
            <a:ext cx="3668400" cy="582200"/>
          </a:xfrm>
        </p:spPr>
        <p:txBody>
          <a:bodyPr/>
          <a:lstStyle/>
          <a:p>
            <a:r>
              <a:rPr lang="en-US" dirty="0"/>
              <a:t>Web Scraping</a:t>
            </a:r>
          </a:p>
        </p:txBody>
      </p:sp>
      <p:pic>
        <p:nvPicPr>
          <p:cNvPr id="1026" name="Picture 2" descr="How we are improving data discoverability - Central Digital and Data Office">
            <a:extLst>
              <a:ext uri="{FF2B5EF4-FFF2-40B4-BE49-F238E27FC236}">
                <a16:creationId xmlns:a16="http://schemas.microsoft.com/office/drawing/2014/main" id="{23E5DD1F-2257-544E-434F-9DE5283FE333}"/>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l="13065" r="13065"/>
          <a:stretch>
            <a:fillRect/>
          </a:stretch>
        </p:blipFill>
        <p:spPr bwMode="auto">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grpSp>
        <p:nvGrpSpPr>
          <p:cNvPr id="1527" name="Google Shape;1527;p32"/>
          <p:cNvGrpSpPr/>
          <p:nvPr/>
        </p:nvGrpSpPr>
        <p:grpSpPr>
          <a:xfrm>
            <a:off x="6788444" y="295325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w="9525" cap="flat" cmpd="sng">
              <a:solidFill>
                <a:schemeClr val="dk2"/>
              </a:solidFill>
              <a:prstDash val="solid"/>
              <a:round/>
              <a:headEnd type="none" w="med" len="med"/>
              <a:tailEnd type="none" w="med" len="med"/>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w="9525" cap="flat" cmpd="sng">
              <a:solidFill>
                <a:schemeClr val="dk2"/>
              </a:solidFill>
              <a:prstDash val="solid"/>
              <a:round/>
              <a:headEnd type="none" w="med" len="med"/>
              <a:tailEnd type="none" w="med" len="med"/>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w="9525" cap="flat" cmpd="sng">
              <a:solidFill>
                <a:schemeClr val="dk2"/>
              </a:solidFill>
              <a:prstDash val="solid"/>
              <a:round/>
              <a:headEnd type="none" w="med" len="med"/>
              <a:tailEnd type="none" w="med" len="med"/>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w="9525" cap="flat" cmpd="sng">
              <a:solidFill>
                <a:schemeClr val="dk2"/>
              </a:solidFill>
              <a:prstDash val="solid"/>
              <a:round/>
              <a:headEnd type="none" w="med" len="med"/>
              <a:tailEnd type="none" w="med" len="med"/>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w="9525" cap="flat" cmpd="sng">
              <a:solidFill>
                <a:schemeClr val="dk2"/>
              </a:solidFill>
              <a:prstDash val="solid"/>
              <a:round/>
              <a:headEnd type="none" w="med" len="med"/>
              <a:tailEnd type="none" w="med" len="med"/>
            </a:ln>
          </p:spPr>
        </p:cxnSp>
        <p:cxnSp>
          <p:nvCxnSpPr>
            <p:cNvPr id="1551" name="Google Shape;1551;p32"/>
            <p:cNvCxnSpPr>
              <a:stCxn id="1529" idx="4"/>
              <a:endCxn id="1530" idx="7"/>
            </p:cNvCxnSpPr>
            <p:nvPr/>
          </p:nvCxnSpPr>
          <p:spPr>
            <a:xfrm rot="10800000" flipH="1">
              <a:off x="1255102" y="1411594"/>
              <a:ext cx="547800" cy="2165700"/>
            </a:xfrm>
            <a:prstGeom prst="straightConnector1">
              <a:avLst/>
            </a:prstGeom>
            <a:noFill/>
            <a:ln w="9525" cap="flat" cmpd="sng">
              <a:solidFill>
                <a:schemeClr val="dk2"/>
              </a:solidFill>
              <a:prstDash val="solid"/>
              <a:round/>
              <a:headEnd type="none" w="med" len="med"/>
              <a:tailEnd type="none" w="med" len="med"/>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w="9525" cap="flat" cmpd="sng">
              <a:solidFill>
                <a:schemeClr val="dk2"/>
              </a:solidFill>
              <a:prstDash val="solid"/>
              <a:round/>
              <a:headEnd type="none" w="med" len="med"/>
              <a:tailEnd type="none" w="med" len="med"/>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4" name="Google Shape;1554;p32"/>
            <p:cNvCxnSpPr>
              <a:stCxn id="1535" idx="4"/>
              <a:endCxn id="1553" idx="7"/>
            </p:cNvCxnSpPr>
            <p:nvPr/>
          </p:nvCxnSpPr>
          <p:spPr>
            <a:xfrm rot="10800000" flipH="1">
              <a:off x="505717" y="826369"/>
              <a:ext cx="390900" cy="1524900"/>
            </a:xfrm>
            <a:prstGeom prst="straightConnector1">
              <a:avLst/>
            </a:prstGeom>
            <a:noFill/>
            <a:ln w="9525" cap="flat" cmpd="sng">
              <a:solidFill>
                <a:schemeClr val="dk2"/>
              </a:solidFill>
              <a:prstDash val="solid"/>
              <a:round/>
              <a:headEnd type="none" w="med" len="med"/>
              <a:tailEnd type="none" w="med" len="med"/>
            </a:ln>
          </p:spPr>
        </p:cxnSp>
        <p:cxnSp>
          <p:nvCxnSpPr>
            <p:cNvPr id="1555" name="Google Shape;1555;p32"/>
            <p:cNvCxnSpPr>
              <a:stCxn id="1553" idx="2"/>
              <a:endCxn id="1530" idx="5"/>
            </p:cNvCxnSpPr>
            <p:nvPr/>
          </p:nvCxnSpPr>
          <p:spPr>
            <a:xfrm>
              <a:off x="1031201" y="770619"/>
              <a:ext cx="771600" cy="29820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32"/>
            <p:cNvCxnSpPr>
              <a:stCxn id="1553" idx="0"/>
              <a:endCxn id="1529" idx="4"/>
            </p:cNvCxnSpPr>
            <p:nvPr/>
          </p:nvCxnSpPr>
          <p:spPr>
            <a:xfrm>
              <a:off x="952451" y="849369"/>
              <a:ext cx="302700" cy="2727900"/>
            </a:xfrm>
            <a:prstGeom prst="straightConnector1">
              <a:avLst/>
            </a:prstGeom>
            <a:noFill/>
            <a:ln w="9525" cap="flat" cmpd="sng">
              <a:solidFill>
                <a:schemeClr val="dk2"/>
              </a:solidFill>
              <a:prstDash val="solid"/>
              <a:round/>
              <a:headEnd type="none" w="med" len="med"/>
              <a:tailEnd type="none" w="med" len="med"/>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w="9525" cap="flat" cmpd="sng">
              <a:solidFill>
                <a:schemeClr val="dk2"/>
              </a:solidFill>
              <a:prstDash val="solid"/>
              <a:round/>
              <a:headEnd type="none" w="med" len="med"/>
              <a:tailEnd type="none" w="med" len="med"/>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9" name="Google Shape;1559;p32"/>
            <p:cNvCxnSpPr>
              <a:stCxn id="1553" idx="2"/>
              <a:endCxn id="1558" idx="6"/>
            </p:cNvCxnSpPr>
            <p:nvPr/>
          </p:nvCxnSpPr>
          <p:spPr>
            <a:xfrm rot="10800000" flipH="1">
              <a:off x="1031201" y="402519"/>
              <a:ext cx="1315800" cy="368100"/>
            </a:xfrm>
            <a:prstGeom prst="straightConnector1">
              <a:avLst/>
            </a:prstGeom>
            <a:noFill/>
            <a:ln w="9525" cap="flat" cmpd="sng">
              <a:solidFill>
                <a:schemeClr val="dk2"/>
              </a:solidFill>
              <a:prstDash val="solid"/>
              <a:round/>
              <a:headEnd type="none" w="med" len="med"/>
              <a:tailEnd type="none" w="med" len="med"/>
            </a:ln>
          </p:spPr>
        </p:cxnSp>
        <p:cxnSp>
          <p:nvCxnSpPr>
            <p:cNvPr id="1560" name="Google Shape;1560;p32"/>
            <p:cNvCxnSpPr>
              <a:stCxn id="1558" idx="1"/>
              <a:endCxn id="1534" idx="5"/>
            </p:cNvCxnSpPr>
            <p:nvPr/>
          </p:nvCxnSpPr>
          <p:spPr>
            <a:xfrm>
              <a:off x="2547166" y="485580"/>
              <a:ext cx="601200" cy="974100"/>
            </a:xfrm>
            <a:prstGeom prst="straightConnector1">
              <a:avLst/>
            </a:prstGeom>
            <a:noFill/>
            <a:ln w="9525" cap="flat" cmpd="sng">
              <a:solidFill>
                <a:schemeClr val="dk2"/>
              </a:solidFill>
              <a:prstDash val="solid"/>
              <a:round/>
              <a:headEnd type="none" w="med" len="med"/>
              <a:tailEnd type="none" w="med" len="med"/>
            </a:ln>
          </p:spPr>
        </p:cxnSp>
      </p:grpSp>
      <p:sp>
        <p:nvSpPr>
          <p:cNvPr id="7" name="Subtitle 6">
            <a:extLst>
              <a:ext uri="{FF2B5EF4-FFF2-40B4-BE49-F238E27FC236}">
                <a16:creationId xmlns:a16="http://schemas.microsoft.com/office/drawing/2014/main" id="{ABD7FF9C-2EAD-80C8-DCF7-9B0744AA2A39}"/>
              </a:ext>
            </a:extLst>
          </p:cNvPr>
          <p:cNvSpPr>
            <a:spLocks noGrp="1"/>
          </p:cNvSpPr>
          <p:nvPr>
            <p:ph type="subTitle" idx="1"/>
          </p:nvPr>
        </p:nvSpPr>
        <p:spPr/>
        <p:txBody>
          <a:bodyPr/>
          <a:lstStyle/>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1"/>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Problem-solving strategies</a:t>
            </a:r>
            <a:endParaRPr/>
          </a:p>
        </p:txBody>
      </p:sp>
      <p:sp>
        <p:nvSpPr>
          <p:cNvPr id="1505" name="Google Shape;1505;p31"/>
          <p:cNvSpPr txBox="1">
            <a:spLocks noGrp="1"/>
          </p:cNvSpPr>
          <p:nvPr>
            <p:ph type="title" idx="2"/>
          </p:nvPr>
        </p:nvSpPr>
        <p:spPr>
          <a:xfrm>
            <a:off x="3745950" y="809625"/>
            <a:ext cx="1652100" cy="11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06" name="Google Shape;1506;p31"/>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Apply problem-solving strategies in various contexts</a:t>
            </a:r>
            <a:endParaRPr/>
          </a:p>
        </p:txBody>
      </p:sp>
      <p:grpSp>
        <p:nvGrpSpPr>
          <p:cNvPr id="1507" name="Google Shape;1507;p31"/>
          <p:cNvGrpSpPr/>
          <p:nvPr/>
        </p:nvGrpSpPr>
        <p:grpSpPr>
          <a:xfrm rot="6922716">
            <a:off x="7561124" y="746898"/>
            <a:ext cx="435969" cy="322677"/>
            <a:chOff x="8529533" y="681525"/>
            <a:chExt cx="435967" cy="322675"/>
          </a:xfrm>
        </p:grpSpPr>
        <p:sp>
          <p:nvSpPr>
            <p:cNvPr id="1508" name="Google Shape;1508;p31"/>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09" name="Google Shape;1509;p31"/>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0" name="Google Shape;1510;p31"/>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11" name="Google Shape;1511;p31"/>
          <p:cNvGrpSpPr/>
          <p:nvPr/>
        </p:nvGrpSpPr>
        <p:grpSpPr>
          <a:xfrm>
            <a:off x="970225" y="3797250"/>
            <a:ext cx="406275" cy="563575"/>
            <a:chOff x="140150" y="4340075"/>
            <a:chExt cx="406275" cy="563575"/>
          </a:xfrm>
        </p:grpSpPr>
        <p:sp>
          <p:nvSpPr>
            <p:cNvPr id="1512" name="Google Shape;1512;p31"/>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3" name="Google Shape;1513;p31"/>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4" name="Google Shape;1514;p31"/>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5" name="Google Shape;1515;p31"/>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35"/>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Patterns, precision and problem-solving</a:t>
            </a:r>
            <a:endParaRPr/>
          </a:p>
        </p:txBody>
      </p:sp>
      <p:grpSp>
        <p:nvGrpSpPr>
          <p:cNvPr id="1592" name="Google Shape;1592;p35"/>
          <p:cNvGrpSpPr/>
          <p:nvPr/>
        </p:nvGrpSpPr>
        <p:grpSpPr>
          <a:xfrm flipH="1">
            <a:off x="1415537" y="932816"/>
            <a:ext cx="401329" cy="434127"/>
            <a:chOff x="8667225" y="681525"/>
            <a:chExt cx="298275" cy="322675"/>
          </a:xfrm>
        </p:grpSpPr>
        <p:sp>
          <p:nvSpPr>
            <p:cNvPr id="1593" name="Google Shape;1593;p3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4" name="Google Shape;1594;p35"/>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5" name="Google Shape;1595;p35"/>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96" name="Google Shape;1596;p35"/>
          <p:cNvGrpSpPr/>
          <p:nvPr/>
        </p:nvGrpSpPr>
        <p:grpSpPr>
          <a:xfrm rot="2214200" flipH="1">
            <a:off x="7044735" y="3647241"/>
            <a:ext cx="501360" cy="695474"/>
            <a:chOff x="140150" y="4340075"/>
            <a:chExt cx="406275" cy="563575"/>
          </a:xfrm>
        </p:grpSpPr>
        <p:sp>
          <p:nvSpPr>
            <p:cNvPr id="1597" name="Google Shape;1597;p35"/>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8" name="Google Shape;1598;p35"/>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9" name="Google Shape;1599;p35"/>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0" name="Google Shape;1600;p35"/>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4"/>
        <p:cNvGrpSpPr/>
        <p:nvPr/>
      </p:nvGrpSpPr>
      <p:grpSpPr>
        <a:xfrm>
          <a:off x="0" y="0"/>
          <a:ext cx="0" cy="0"/>
          <a:chOff x="0" y="0"/>
          <a:chExt cx="0" cy="0"/>
        </a:xfrm>
      </p:grpSpPr>
      <p:pic>
        <p:nvPicPr>
          <p:cNvPr id="1605" name="Google Shape;1605;p36"/>
          <p:cNvPicPr preferRelativeResize="0">
            <a:picLocks noGrp="1"/>
          </p:cNvPicPr>
          <p:nvPr>
            <p:ph type="pic" idx="2"/>
          </p:nvPr>
        </p:nvPicPr>
        <p:blipFill rotWithShape="1">
          <a:blip r:embed="rId3">
            <a:alphaModFix/>
          </a:blip>
          <a:srcRect t="14013" b="1520"/>
          <a:stretch/>
        </p:blipFill>
        <p:spPr>
          <a:xfrm>
            <a:off x="-25" y="-13725"/>
            <a:ext cx="9143995" cy="5157300"/>
          </a:xfrm>
          <a:prstGeom prst="rect">
            <a:avLst/>
          </a:prstGeom>
        </p:spPr>
      </p:pic>
      <p:sp>
        <p:nvSpPr>
          <p:cNvPr id="1606" name="Google Shape;1606;p36"/>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607" name="Google Shape;1607;p36"/>
          <p:cNvGrpSpPr/>
          <p:nvPr/>
        </p:nvGrpSpPr>
        <p:grpSpPr>
          <a:xfrm>
            <a:off x="-497962" y="-2402532"/>
            <a:ext cx="9442425" cy="7984626"/>
            <a:chOff x="-497962" y="-2402532"/>
            <a:chExt cx="9442425" cy="7984626"/>
          </a:xfrm>
        </p:grpSpPr>
        <p:grpSp>
          <p:nvGrpSpPr>
            <p:cNvPr id="1608" name="Google Shape;1608;p36"/>
            <p:cNvGrpSpPr/>
            <p:nvPr/>
          </p:nvGrpSpPr>
          <p:grpSpPr>
            <a:xfrm>
              <a:off x="4589284" y="-2402532"/>
              <a:ext cx="4355179" cy="2890037"/>
              <a:chOff x="4589284" y="-2402532"/>
              <a:chExt cx="4355179" cy="2890037"/>
            </a:xfrm>
          </p:grpSpPr>
          <p:sp>
            <p:nvSpPr>
              <p:cNvPr id="1609" name="Google Shape;1609;p3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0" name="Google Shape;1610;p3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1" name="Google Shape;1611;p3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2" name="Google Shape;1612;p3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3" name="Google Shape;1613;p3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4" name="Google Shape;1614;p3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5" name="Google Shape;1615;p3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6" name="Google Shape;1616;p3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17" name="Google Shape;1617;p36"/>
              <p:cNvCxnSpPr>
                <a:stCxn id="1613" idx="5"/>
                <a:endCxn id="1612"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618" name="Google Shape;1618;p36"/>
              <p:cNvCxnSpPr>
                <a:stCxn id="1614" idx="4"/>
                <a:endCxn id="1612"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619" name="Google Shape;1619;p36"/>
              <p:cNvCxnSpPr>
                <a:stCxn id="1609" idx="6"/>
                <a:endCxn id="1613"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620" name="Google Shape;1620;p36"/>
              <p:cNvCxnSpPr>
                <a:stCxn id="1613" idx="7"/>
                <a:endCxn id="1614"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621" name="Google Shape;1621;p36"/>
              <p:cNvCxnSpPr>
                <a:stCxn id="1614" idx="6"/>
                <a:endCxn id="1610"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622" name="Google Shape;1622;p36"/>
              <p:cNvCxnSpPr>
                <a:stCxn id="1612" idx="7"/>
                <a:endCxn id="1610"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623" name="Google Shape;1623;p36"/>
              <p:cNvCxnSpPr>
                <a:stCxn id="1609" idx="6"/>
                <a:endCxn id="1615"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624" name="Google Shape;1624;p36"/>
              <p:cNvCxnSpPr>
                <a:stCxn id="1615" idx="6"/>
                <a:endCxn id="1612"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625" name="Google Shape;1625;p36"/>
              <p:cNvCxnSpPr>
                <a:stCxn id="1615" idx="5"/>
                <a:endCxn id="1611"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626" name="Google Shape;1626;p36"/>
              <p:cNvCxnSpPr>
                <a:stCxn id="1611" idx="0"/>
                <a:endCxn id="1612"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627" name="Google Shape;1627;p36"/>
              <p:cNvCxnSpPr>
                <a:stCxn id="1611" idx="7"/>
                <a:endCxn id="1616"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628" name="Google Shape;1628;p36"/>
              <p:cNvCxnSpPr>
                <a:stCxn id="1612" idx="6"/>
                <a:endCxn id="1616"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629" name="Google Shape;1629;p36"/>
              <p:cNvCxnSpPr>
                <a:stCxn id="1616" idx="0"/>
                <a:endCxn id="1610"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630" name="Google Shape;1630;p36"/>
              <p:cNvCxnSpPr>
                <a:stCxn id="1614" idx="5"/>
                <a:endCxn id="1616"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631" name="Google Shape;1631;p36"/>
              <p:cNvCxnSpPr>
                <a:stCxn id="1613" idx="6"/>
                <a:endCxn id="1616"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632" name="Google Shape;1632;p36"/>
              <p:cNvCxnSpPr>
                <a:stCxn id="1613" idx="4"/>
                <a:endCxn id="1611"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633" name="Google Shape;1633;p36"/>
              <p:cNvCxnSpPr>
                <a:stCxn id="1610" idx="4"/>
                <a:endCxn id="1611"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634" name="Google Shape;1634;p3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35" name="Google Shape;1635;p36"/>
              <p:cNvCxnSpPr>
                <a:stCxn id="1616" idx="4"/>
                <a:endCxn id="1634"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636" name="Google Shape;1636;p36"/>
              <p:cNvCxnSpPr>
                <a:stCxn id="1634" idx="1"/>
                <a:endCxn id="1611"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637" name="Google Shape;1637;p36"/>
              <p:cNvCxnSpPr>
                <a:stCxn id="1634" idx="0"/>
                <a:endCxn id="1610"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638" name="Google Shape;1638;p36"/>
              <p:cNvCxnSpPr>
                <a:stCxn id="1634" idx="1"/>
                <a:endCxn id="1612"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639" name="Google Shape;1639;p3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40" name="Google Shape;1640;p36"/>
              <p:cNvCxnSpPr>
                <a:stCxn id="1634" idx="2"/>
                <a:endCxn id="1639"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641" name="Google Shape;1641;p36"/>
              <p:cNvCxnSpPr>
                <a:stCxn id="1639" idx="1"/>
                <a:endCxn id="1615"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642" name="Google Shape;1642;p36"/>
              <p:cNvCxnSpPr>
                <a:stCxn id="1639" idx="7"/>
                <a:endCxn id="1611"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643" name="Google Shape;1643;p36"/>
            <p:cNvGrpSpPr/>
            <p:nvPr/>
          </p:nvGrpSpPr>
          <p:grpSpPr>
            <a:xfrm rot="10800000" flipH="1">
              <a:off x="-497962" y="2260383"/>
              <a:ext cx="3063625" cy="3321711"/>
              <a:chOff x="-460575" y="-671217"/>
              <a:chExt cx="3063625" cy="3321711"/>
            </a:xfrm>
          </p:grpSpPr>
          <p:cxnSp>
            <p:nvCxnSpPr>
              <p:cNvPr id="1644" name="Google Shape;1644;p36"/>
              <p:cNvCxnSpPr>
                <a:stCxn id="1645" idx="6"/>
                <a:endCxn id="1646"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646" name="Google Shape;1646;p3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7" name="Google Shape;1647;p3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8" name="Google Shape;1648;p3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9" name="Google Shape;1649;p3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0" name="Google Shape;1650;p36"/>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51" name="Google Shape;1651;p36"/>
              <p:cNvCxnSpPr>
                <a:stCxn id="1650" idx="4"/>
                <a:endCxn id="1648"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652" name="Google Shape;1652;p36"/>
              <p:cNvCxnSpPr>
                <a:stCxn id="1649" idx="4"/>
                <a:endCxn id="1648"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653" name="Google Shape;1653;p36"/>
              <p:cNvCxnSpPr>
                <a:stCxn id="1649" idx="5"/>
                <a:endCxn id="1650"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654" name="Google Shape;1654;p36"/>
              <p:cNvCxnSpPr>
                <a:stCxn id="1649" idx="0"/>
                <a:endCxn id="1647"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655" name="Google Shape;1655;p36"/>
              <p:cNvCxnSpPr>
                <a:stCxn id="1649" idx="7"/>
                <a:endCxn id="1645"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656" name="Google Shape;1656;p36"/>
              <p:cNvCxnSpPr>
                <a:stCxn id="1647" idx="5"/>
                <a:endCxn id="1645"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657" name="Google Shape;1657;p36"/>
              <p:cNvCxnSpPr>
                <a:stCxn id="1647" idx="6"/>
                <a:endCxn id="1646"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36"/>
              <p:cNvCxnSpPr>
                <a:stCxn id="1659" idx="1"/>
                <a:endCxn id="1647"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660" name="Google Shape;1660;p36"/>
              <p:cNvCxnSpPr>
                <a:stCxn id="1650" idx="0"/>
                <a:endCxn id="1645"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661" name="Google Shape;1661;p36"/>
              <p:cNvCxnSpPr>
                <a:stCxn id="1650" idx="0"/>
                <a:endCxn id="1659"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662" name="Google Shape;1662;p3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3" name="Google Shape;1663;p36"/>
              <p:cNvCxnSpPr>
                <a:stCxn id="1647" idx="5"/>
                <a:endCxn id="1662"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664" name="Google Shape;1664;p36"/>
              <p:cNvCxnSpPr>
                <a:stCxn id="1659" idx="7"/>
                <a:endCxn id="1662"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665" name="Google Shape;1665;p36"/>
              <p:cNvCxnSpPr>
                <a:stCxn id="1662" idx="6"/>
                <a:endCxn id="1646"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666" name="Google Shape;1666;p3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7" name="Google Shape;1667;p36"/>
              <p:cNvCxnSpPr>
                <a:stCxn id="1666" idx="0"/>
                <a:endCxn id="1647"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668" name="Google Shape;1668;p36"/>
              <p:cNvCxnSpPr>
                <a:stCxn id="1666" idx="6"/>
                <a:endCxn id="1645"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669" name="Google Shape;1669;p36"/>
              <p:cNvCxnSpPr>
                <a:stCxn id="1666" idx="5"/>
                <a:endCxn id="1649"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670" name="Google Shape;1670;p36"/>
              <p:cNvCxnSpPr>
                <a:stCxn id="1666" idx="5"/>
                <a:endCxn id="1648"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659" name="Google Shape;1659;p3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5" name="Google Shape;1645;p3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671" name="Google Shape;1671;p36"/>
          <p:cNvGrpSpPr/>
          <p:nvPr/>
        </p:nvGrpSpPr>
        <p:grpSpPr>
          <a:xfrm>
            <a:off x="3132451" y="3639438"/>
            <a:ext cx="5812012" cy="1415987"/>
            <a:chOff x="3132451" y="3639438"/>
            <a:chExt cx="5812012" cy="1415987"/>
          </a:xfrm>
        </p:grpSpPr>
        <p:grpSp>
          <p:nvGrpSpPr>
            <p:cNvPr id="1672" name="Google Shape;1672;p36"/>
            <p:cNvGrpSpPr/>
            <p:nvPr/>
          </p:nvGrpSpPr>
          <p:grpSpPr>
            <a:xfrm rot="10800000" flipH="1">
              <a:off x="8538188" y="3639438"/>
              <a:ext cx="406275" cy="563575"/>
              <a:chOff x="140150" y="4340075"/>
              <a:chExt cx="406275" cy="563575"/>
            </a:xfrm>
          </p:grpSpPr>
          <p:sp>
            <p:nvSpPr>
              <p:cNvPr id="1673" name="Google Shape;1673;p3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4" name="Google Shape;1674;p3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5" name="Google Shape;1675;p3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6" name="Google Shape;1676;p3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677" name="Google Shape;1677;p36"/>
            <p:cNvGrpSpPr/>
            <p:nvPr/>
          </p:nvGrpSpPr>
          <p:grpSpPr>
            <a:xfrm rot="10800000">
              <a:off x="3132451" y="4732750"/>
              <a:ext cx="298275" cy="322675"/>
              <a:chOff x="8667225" y="681525"/>
              <a:chExt cx="298275" cy="322675"/>
            </a:xfrm>
          </p:grpSpPr>
          <p:sp>
            <p:nvSpPr>
              <p:cNvPr id="1678" name="Google Shape;1678;p3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9" name="Google Shape;1679;p3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0" name="Google Shape;1680;p3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sp>
        <p:nvSpPr>
          <p:cNvPr id="1685" name="Google Shape;1685;p37"/>
          <p:cNvSpPr txBox="1">
            <a:spLocks noGrp="1"/>
          </p:cNvSpPr>
          <p:nvPr>
            <p:ph type="title"/>
          </p:nvPr>
        </p:nvSpPr>
        <p:spPr>
          <a:xfrm>
            <a:off x="1284000" y="1714512"/>
            <a:ext cx="6576000" cy="12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123,000</a:t>
            </a:r>
            <a:endParaRPr/>
          </a:p>
        </p:txBody>
      </p:sp>
      <p:sp>
        <p:nvSpPr>
          <p:cNvPr id="1686" name="Google Shape;1686;p37"/>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Numbers unfold as a canvas of infinite potential</a:t>
            </a:r>
            <a:endParaRPr/>
          </a:p>
        </p:txBody>
      </p:sp>
      <p:grpSp>
        <p:nvGrpSpPr>
          <p:cNvPr id="1687" name="Google Shape;1687;p37"/>
          <p:cNvGrpSpPr/>
          <p:nvPr/>
        </p:nvGrpSpPr>
        <p:grpSpPr>
          <a:xfrm>
            <a:off x="1375500" y="910514"/>
            <a:ext cx="6442255" cy="3335949"/>
            <a:chOff x="1375500" y="910514"/>
            <a:chExt cx="6442255" cy="3335949"/>
          </a:xfrm>
        </p:grpSpPr>
        <p:grpSp>
          <p:nvGrpSpPr>
            <p:cNvPr id="1688" name="Google Shape;1688;p37"/>
            <p:cNvGrpSpPr/>
            <p:nvPr/>
          </p:nvGrpSpPr>
          <p:grpSpPr>
            <a:xfrm rot="6922716">
              <a:off x="7360574" y="1015273"/>
              <a:ext cx="435969" cy="322677"/>
              <a:chOff x="8529533" y="681525"/>
              <a:chExt cx="435967" cy="322675"/>
            </a:xfrm>
          </p:grpSpPr>
          <p:sp>
            <p:nvSpPr>
              <p:cNvPr id="1689" name="Google Shape;1689;p37"/>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0" name="Google Shape;1690;p3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1" name="Google Shape;1691;p3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nvGrpSpPr>
            <p:cNvPr id="1692" name="Google Shape;1692;p37"/>
            <p:cNvGrpSpPr/>
            <p:nvPr/>
          </p:nvGrpSpPr>
          <p:grpSpPr>
            <a:xfrm>
              <a:off x="1375500" y="3682887"/>
              <a:ext cx="406275" cy="563575"/>
              <a:chOff x="140150" y="4340075"/>
              <a:chExt cx="406275" cy="563575"/>
            </a:xfrm>
          </p:grpSpPr>
          <p:sp>
            <p:nvSpPr>
              <p:cNvPr id="1693" name="Google Shape;1693;p3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4" name="Google Shape;1694;p3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5" name="Google Shape;1695;p3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6" name="Google Shape;1696;p37"/>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00"/>
        <p:cNvGrpSpPr/>
        <p:nvPr/>
      </p:nvGrpSpPr>
      <p:grpSpPr>
        <a:xfrm>
          <a:off x="0" y="0"/>
          <a:ext cx="0" cy="0"/>
          <a:chOff x="0" y="0"/>
          <a:chExt cx="0" cy="0"/>
        </a:xfrm>
      </p:grpSpPr>
      <p:sp>
        <p:nvSpPr>
          <p:cNvPr id="1701" name="Google Shape;1701;p38"/>
          <p:cNvSpPr/>
          <p:nvPr/>
        </p:nvSpPr>
        <p:spPr>
          <a:xfrm>
            <a:off x="658707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2" name="Google Shape;1702;p38"/>
          <p:cNvSpPr/>
          <p:nvPr/>
        </p:nvSpPr>
        <p:spPr>
          <a:xfrm>
            <a:off x="3963950"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3" name="Google Shape;1703;p38"/>
          <p:cNvSpPr/>
          <p:nvPr/>
        </p:nvSpPr>
        <p:spPr>
          <a:xfrm>
            <a:off x="134082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4" name="Google Shape;170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705" name="Google Shape;1705;p38"/>
          <p:cNvSpPr txBox="1"/>
          <p:nvPr/>
        </p:nvSpPr>
        <p:spPr>
          <a:xfrm>
            <a:off x="759875"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25% of the math curriculum is dedicated to theoretical knowledge</a:t>
            </a:r>
            <a:endParaRPr>
              <a:solidFill>
                <a:schemeClr val="dk1"/>
              </a:solidFill>
              <a:latin typeface="Mulish"/>
              <a:ea typeface="Mulish"/>
              <a:cs typeface="Mulish"/>
              <a:sym typeface="Mulish"/>
            </a:endParaRPr>
          </a:p>
        </p:txBody>
      </p:sp>
      <p:sp>
        <p:nvSpPr>
          <p:cNvPr id="1706" name="Google Shape;1706;p38"/>
          <p:cNvSpPr txBox="1"/>
          <p:nvPr/>
        </p:nvSpPr>
        <p:spPr>
          <a:xfrm>
            <a:off x="759875"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Theory</a:t>
            </a:r>
            <a:endParaRPr sz="2000" b="1">
              <a:solidFill>
                <a:schemeClr val="dk1"/>
              </a:solidFill>
              <a:latin typeface="Albert Sans"/>
              <a:ea typeface="Albert Sans"/>
              <a:cs typeface="Albert Sans"/>
              <a:sym typeface="Albert Sans"/>
            </a:endParaRPr>
          </a:p>
        </p:txBody>
      </p:sp>
      <p:sp>
        <p:nvSpPr>
          <p:cNvPr id="1707" name="Google Shape;1707;p38"/>
          <p:cNvSpPr txBox="1"/>
          <p:nvPr/>
        </p:nvSpPr>
        <p:spPr>
          <a:xfrm>
            <a:off x="33829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50% of the curriculum is spent creating a solid understanding of maths</a:t>
            </a:r>
            <a:endParaRPr>
              <a:solidFill>
                <a:schemeClr val="dk1"/>
              </a:solidFill>
              <a:latin typeface="Mulish"/>
              <a:ea typeface="Mulish"/>
              <a:cs typeface="Mulish"/>
              <a:sym typeface="Mulish"/>
            </a:endParaRPr>
          </a:p>
        </p:txBody>
      </p:sp>
      <p:sp>
        <p:nvSpPr>
          <p:cNvPr id="1708" name="Google Shape;1708;p38"/>
          <p:cNvSpPr txBox="1"/>
          <p:nvPr/>
        </p:nvSpPr>
        <p:spPr>
          <a:xfrm>
            <a:off x="33829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Foundation</a:t>
            </a:r>
            <a:endParaRPr sz="2000" b="1">
              <a:solidFill>
                <a:schemeClr val="dk1"/>
              </a:solidFill>
              <a:latin typeface="Albert Sans"/>
              <a:ea typeface="Albert Sans"/>
              <a:cs typeface="Albert Sans"/>
              <a:sym typeface="Albert Sans"/>
            </a:endParaRPr>
          </a:p>
        </p:txBody>
      </p:sp>
      <p:sp>
        <p:nvSpPr>
          <p:cNvPr id="1709" name="Google Shape;1709;p38"/>
          <p:cNvSpPr txBox="1"/>
          <p:nvPr/>
        </p:nvSpPr>
        <p:spPr>
          <a:xfrm>
            <a:off x="60060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75% of the curriculum cultivates advanced analytical skills</a:t>
            </a:r>
            <a:endParaRPr>
              <a:solidFill>
                <a:schemeClr val="dk1"/>
              </a:solidFill>
              <a:latin typeface="Mulish"/>
              <a:ea typeface="Mulish"/>
              <a:cs typeface="Mulish"/>
              <a:sym typeface="Mulish"/>
            </a:endParaRPr>
          </a:p>
        </p:txBody>
      </p:sp>
      <p:sp>
        <p:nvSpPr>
          <p:cNvPr id="1710" name="Google Shape;1710;p38"/>
          <p:cNvSpPr txBox="1"/>
          <p:nvPr/>
        </p:nvSpPr>
        <p:spPr>
          <a:xfrm>
            <a:off x="60060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Exploration</a:t>
            </a:r>
            <a:endParaRPr sz="2000" b="1">
              <a:solidFill>
                <a:schemeClr val="dk1"/>
              </a:solidFill>
              <a:latin typeface="Albert Sans"/>
              <a:ea typeface="Albert Sans"/>
              <a:cs typeface="Albert Sans"/>
              <a:sym typeface="Albert Sans"/>
            </a:endParaRPr>
          </a:p>
        </p:txBody>
      </p:sp>
      <p:sp>
        <p:nvSpPr>
          <p:cNvPr id="1711" name="Google Shape;1711;p38"/>
          <p:cNvSpPr/>
          <p:nvPr/>
        </p:nvSpPr>
        <p:spPr>
          <a:xfrm flipH="1">
            <a:off x="1250102" y="1489638"/>
            <a:ext cx="1397700" cy="1397700"/>
          </a:xfrm>
          <a:prstGeom prst="blockArc">
            <a:avLst>
              <a:gd name="adj1" fmla="val 1079811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8"/>
          <p:cNvSpPr/>
          <p:nvPr/>
        </p:nvSpPr>
        <p:spPr>
          <a:xfrm flipH="1">
            <a:off x="3873202" y="1489638"/>
            <a:ext cx="1397700" cy="1397700"/>
          </a:xfrm>
          <a:prstGeom prst="blockArc">
            <a:avLst>
              <a:gd name="adj1" fmla="val 5400645"/>
              <a:gd name="adj2" fmla="val 16256715"/>
              <a:gd name="adj3" fmla="val 1271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8"/>
          <p:cNvSpPr/>
          <p:nvPr/>
        </p:nvSpPr>
        <p:spPr>
          <a:xfrm flipH="1">
            <a:off x="6496302" y="1489688"/>
            <a:ext cx="1397700" cy="1397700"/>
          </a:xfrm>
          <a:prstGeom prst="blockArc">
            <a:avLst>
              <a:gd name="adj1" fmla="val 26082"/>
              <a:gd name="adj2" fmla="val 16256715"/>
              <a:gd name="adj3" fmla="val 1271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8"/>
          <p:cNvSpPr txBox="1"/>
          <p:nvPr/>
        </p:nvSpPr>
        <p:spPr>
          <a:xfrm>
            <a:off x="406366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50%</a:t>
            </a:r>
            <a:endParaRPr sz="2400" b="1">
              <a:solidFill>
                <a:schemeClr val="dk1"/>
              </a:solidFill>
              <a:latin typeface="Albert Sans"/>
              <a:ea typeface="Albert Sans"/>
              <a:cs typeface="Albert Sans"/>
              <a:sym typeface="Albert Sans"/>
            </a:endParaRPr>
          </a:p>
        </p:txBody>
      </p:sp>
      <p:sp>
        <p:nvSpPr>
          <p:cNvPr id="1715" name="Google Shape;1715;p38"/>
          <p:cNvSpPr txBox="1"/>
          <p:nvPr/>
        </p:nvSpPr>
        <p:spPr>
          <a:xfrm>
            <a:off x="6684375"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75%</a:t>
            </a:r>
            <a:endParaRPr sz="2400" b="1">
              <a:solidFill>
                <a:schemeClr val="dk1"/>
              </a:solidFill>
              <a:latin typeface="Albert Sans"/>
              <a:ea typeface="Albert Sans"/>
              <a:cs typeface="Albert Sans"/>
              <a:sym typeface="Albert Sans"/>
            </a:endParaRPr>
          </a:p>
        </p:txBody>
      </p:sp>
      <p:sp>
        <p:nvSpPr>
          <p:cNvPr id="1716" name="Google Shape;1716;p38"/>
          <p:cNvSpPr txBox="1"/>
          <p:nvPr/>
        </p:nvSpPr>
        <p:spPr>
          <a:xfrm>
            <a:off x="144291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25%</a:t>
            </a:r>
            <a:endParaRPr sz="2400" b="1">
              <a:solidFill>
                <a:schemeClr val="dk1"/>
              </a:solidFill>
              <a:latin typeface="Albert Sans"/>
              <a:ea typeface="Albert Sans"/>
              <a:cs typeface="Albert Sans"/>
              <a:sym typeface="Albert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42"/>
        <p:cNvGrpSpPr/>
        <p:nvPr/>
      </p:nvGrpSpPr>
      <p:grpSpPr>
        <a:xfrm>
          <a:off x="0" y="0"/>
          <a:ext cx="0" cy="0"/>
          <a:chOff x="0" y="0"/>
          <a:chExt cx="0" cy="0"/>
        </a:xfrm>
      </p:grpSpPr>
      <p:sp>
        <p:nvSpPr>
          <p:cNvPr id="1743" name="Google Shape;174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744" name="Google Shape;1744;p40"/>
          <p:cNvSpPr txBox="1"/>
          <p:nvPr/>
        </p:nvSpPr>
        <p:spPr>
          <a:xfrm>
            <a:off x="981900" y="4228750"/>
            <a:ext cx="7180200" cy="25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ulish"/>
                <a:ea typeface="Mulish"/>
                <a:cs typeface="Mulish"/>
                <a:sym typeface="Mulish"/>
              </a:rPr>
              <a:t>Follow the link in the graph to modify its data and then paste the new one here. </a:t>
            </a:r>
            <a:r>
              <a:rPr lang="en" sz="10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Mulish"/>
              <a:ea typeface="Mulish"/>
              <a:cs typeface="Mulish"/>
              <a:sym typeface="Mulish"/>
            </a:endParaRPr>
          </a:p>
        </p:txBody>
      </p:sp>
      <p:sp>
        <p:nvSpPr>
          <p:cNvPr id="1745" name="Google Shape;1745;p40"/>
          <p:cNvSpPr txBox="1">
            <a:spLocks noGrp="1"/>
          </p:cNvSpPr>
          <p:nvPr>
            <p:ph type="title" idx="4294967295"/>
          </p:nvPr>
        </p:nvSpPr>
        <p:spPr>
          <a:xfrm>
            <a:off x="7200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746" name="Google Shape;1746;p40"/>
          <p:cNvSpPr txBox="1">
            <a:spLocks noGrp="1"/>
          </p:cNvSpPr>
          <p:nvPr>
            <p:ph type="title" idx="4294967295"/>
          </p:nvPr>
        </p:nvSpPr>
        <p:spPr>
          <a:xfrm>
            <a:off x="7200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747" name="Google Shape;1747;p40"/>
          <p:cNvSpPr txBox="1">
            <a:spLocks noGrp="1"/>
          </p:cNvSpPr>
          <p:nvPr>
            <p:ph type="title" idx="4294967295"/>
          </p:nvPr>
        </p:nvSpPr>
        <p:spPr>
          <a:xfrm>
            <a:off x="28556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748" name="Google Shape;1748;p40"/>
          <p:cNvSpPr txBox="1">
            <a:spLocks noGrp="1"/>
          </p:cNvSpPr>
          <p:nvPr>
            <p:ph type="subTitle" idx="4294967295"/>
          </p:nvPr>
        </p:nvSpPr>
        <p:spPr>
          <a:xfrm>
            <a:off x="7200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49" name="Google Shape;1749;p40"/>
          <p:cNvSpPr txBox="1">
            <a:spLocks noGrp="1"/>
          </p:cNvSpPr>
          <p:nvPr>
            <p:ph type="title" idx="4294967295"/>
          </p:nvPr>
        </p:nvSpPr>
        <p:spPr>
          <a:xfrm>
            <a:off x="28556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750" name="Google Shape;1750;p40"/>
          <p:cNvSpPr txBox="1">
            <a:spLocks noGrp="1"/>
          </p:cNvSpPr>
          <p:nvPr>
            <p:ph type="subTitle" idx="4294967295"/>
          </p:nvPr>
        </p:nvSpPr>
        <p:spPr>
          <a:xfrm>
            <a:off x="2855600" y="205125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1" name="Google Shape;1751;p40"/>
          <p:cNvSpPr txBox="1">
            <a:spLocks noGrp="1"/>
          </p:cNvSpPr>
          <p:nvPr>
            <p:ph type="subTitle" idx="4294967295"/>
          </p:nvPr>
        </p:nvSpPr>
        <p:spPr>
          <a:xfrm>
            <a:off x="720000" y="2051250"/>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752" name="Google Shape;1752;p40"/>
          <p:cNvSpPr txBox="1">
            <a:spLocks noGrp="1"/>
          </p:cNvSpPr>
          <p:nvPr>
            <p:ph type="subTitle" idx="4294967295"/>
          </p:nvPr>
        </p:nvSpPr>
        <p:spPr>
          <a:xfrm>
            <a:off x="28556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3" name="Google Shape;1753;p40"/>
          <p:cNvSpPr/>
          <p:nvPr/>
        </p:nvSpPr>
        <p:spPr>
          <a:xfrm>
            <a:off x="796200" y="1422125"/>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796200" y="2860338"/>
            <a:ext cx="252300" cy="2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2931800" y="1422125"/>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2884575" y="2860338"/>
            <a:ext cx="252300" cy="252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57" name="Google Shape;1757;p40" title="Gráfico">
            <a:hlinkClick r:id="rId4"/>
          </p:cNvPr>
          <p:cNvPicPr preferRelativeResize="0"/>
          <p:nvPr/>
        </p:nvPicPr>
        <p:blipFill>
          <a:blip r:embed="rId5">
            <a:alphaModFix/>
          </a:blip>
          <a:stretch>
            <a:fillRect/>
          </a:stretch>
        </p:blipFill>
        <p:spPr>
          <a:xfrm>
            <a:off x="4695500" y="1184566"/>
            <a:ext cx="3735276" cy="296360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61"/>
        <p:cNvGrpSpPr/>
        <p:nvPr/>
      </p:nvGrpSpPr>
      <p:grpSpPr>
        <a:xfrm>
          <a:off x="0" y="0"/>
          <a:ext cx="0" cy="0"/>
          <a:chOff x="0" y="0"/>
          <a:chExt cx="0" cy="0"/>
        </a:xfrm>
      </p:grpSpPr>
      <p:sp>
        <p:nvSpPr>
          <p:cNvPr id="1762" name="Google Shape;1762;p4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Rubric</a:t>
            </a:r>
            <a:endParaRPr/>
          </a:p>
        </p:txBody>
      </p:sp>
      <p:graphicFrame>
        <p:nvGraphicFramePr>
          <p:cNvPr id="1763" name="Google Shape;1763;p41"/>
          <p:cNvGraphicFramePr/>
          <p:nvPr/>
        </p:nvGraphicFramePr>
        <p:xfrm>
          <a:off x="720063" y="1099400"/>
          <a:ext cx="7703850" cy="3507875"/>
        </p:xfrm>
        <a:graphic>
          <a:graphicData uri="http://schemas.openxmlformats.org/drawingml/2006/table">
            <a:tbl>
              <a:tblPr>
                <a:noFill/>
                <a:tableStyleId>{7AB210BB-82D3-40C9-BD84-46612230A1E1}</a:tableStyleId>
              </a:tblPr>
              <a:tblGrid>
                <a:gridCol w="1316750">
                  <a:extLst>
                    <a:ext uri="{9D8B030D-6E8A-4147-A177-3AD203B41FA5}">
                      <a16:colId xmlns:a16="http://schemas.microsoft.com/office/drawing/2014/main" val="20000"/>
                    </a:ext>
                  </a:extLst>
                </a:gridCol>
                <a:gridCol w="1596775">
                  <a:extLst>
                    <a:ext uri="{9D8B030D-6E8A-4147-A177-3AD203B41FA5}">
                      <a16:colId xmlns:a16="http://schemas.microsoft.com/office/drawing/2014/main" val="20001"/>
                    </a:ext>
                  </a:extLst>
                </a:gridCol>
                <a:gridCol w="1596775">
                  <a:extLst>
                    <a:ext uri="{9D8B030D-6E8A-4147-A177-3AD203B41FA5}">
                      <a16:colId xmlns:a16="http://schemas.microsoft.com/office/drawing/2014/main" val="20002"/>
                    </a:ext>
                  </a:extLst>
                </a:gridCol>
                <a:gridCol w="1596775">
                  <a:extLst>
                    <a:ext uri="{9D8B030D-6E8A-4147-A177-3AD203B41FA5}">
                      <a16:colId xmlns:a16="http://schemas.microsoft.com/office/drawing/2014/main" val="20003"/>
                    </a:ext>
                  </a:extLst>
                </a:gridCol>
                <a:gridCol w="1596775">
                  <a:extLst>
                    <a:ext uri="{9D8B030D-6E8A-4147-A177-3AD203B41FA5}">
                      <a16:colId xmlns:a16="http://schemas.microsoft.com/office/drawing/2014/main" val="20004"/>
                    </a:ext>
                  </a:extLst>
                </a:gridCol>
              </a:tblGrid>
              <a:tr h="380175">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Criteria</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Exceptional (4)</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Proficient (3)</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Clr>
                          <a:srgbClr val="000000"/>
                        </a:buClr>
                        <a:buSzPts val="1100"/>
                        <a:buFont typeface="Arial"/>
                        <a:buNone/>
                      </a:pPr>
                      <a:r>
                        <a:rPr lang="en" b="1">
                          <a:solidFill>
                            <a:schemeClr val="dk1"/>
                          </a:solidFill>
                          <a:latin typeface="Albert Sans"/>
                          <a:ea typeface="Albert Sans"/>
                          <a:cs typeface="Albert Sans"/>
                          <a:sym typeface="Albert Sans"/>
                        </a:rPr>
                        <a:t>Basic (2)</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Limited (1)</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Conceptual understanding</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Deep, insightful mastery of concepts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Solid understanding and application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grasp,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understanding, frequent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Problem-solving skills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creative problem-solving</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Strong skills with various strategies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skills,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ability, frequent challenges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Communication of ideas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Clear, precise communication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Effective expression of mathematical ideas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Adequate but may lack precision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Struggles to communicate clearly</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Accuracy of calculations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accuracy in computations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High accuracy in routine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accuracy, occasional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Frequent errors in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2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Modern Data Ecosystem</a:t>
            </a:r>
          </a:p>
        </p:txBody>
      </p:sp>
      <p:sp>
        <p:nvSpPr>
          <p:cNvPr id="1481" name="Google Shape;1481;p29"/>
          <p:cNvSpPr txBox="1">
            <a:spLocks noGrp="1"/>
          </p:cNvSpPr>
          <p:nvPr>
            <p:ph type="title" idx="5"/>
          </p:nvPr>
        </p:nvSpPr>
        <p:spPr>
          <a:xfrm>
            <a:off x="7582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482" name="Google Shape;1482;p2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Last Meeting’s</a:t>
            </a:r>
          </a:p>
          <a:p>
            <a:pPr marL="0" lvl="0" indent="0" algn="l" rtl="0">
              <a:spcBef>
                <a:spcPts val="0"/>
              </a:spcBef>
              <a:spcAft>
                <a:spcPts val="0"/>
              </a:spcAft>
              <a:buNone/>
            </a:pPr>
            <a:r>
              <a:rPr lang="en" dirty="0"/>
              <a:t>Recap</a:t>
            </a:r>
            <a:endParaRPr dirty="0"/>
          </a:p>
        </p:txBody>
      </p:sp>
      <p:sp>
        <p:nvSpPr>
          <p:cNvPr id="1483" name="Google Shape;1483;p2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For The </a:t>
            </a:r>
          </a:p>
          <a:p>
            <a:pPr marL="0" lvl="0" indent="0" algn="l" rtl="0">
              <a:spcBef>
                <a:spcPts val="0"/>
              </a:spcBef>
              <a:spcAft>
                <a:spcPts val="0"/>
              </a:spcAft>
              <a:buNone/>
            </a:pPr>
            <a:r>
              <a:rPr lang="en" dirty="0"/>
              <a:t>Next Week</a:t>
            </a:r>
            <a:endParaRPr dirty="0"/>
          </a:p>
        </p:txBody>
      </p:sp>
      <p:sp>
        <p:nvSpPr>
          <p:cNvPr id="1484" name="Google Shape;148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1485" name="Google Shape;1485;p2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From Twitter and LinkedIn</a:t>
            </a:r>
            <a:endParaRPr sz="1600" dirty="0"/>
          </a:p>
        </p:txBody>
      </p:sp>
      <p:sp>
        <p:nvSpPr>
          <p:cNvPr id="1486" name="Google Shape;1486;p2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current phase of the project</a:t>
            </a:r>
            <a:endParaRPr dirty="0"/>
          </a:p>
        </p:txBody>
      </p:sp>
      <p:sp>
        <p:nvSpPr>
          <p:cNvPr id="1487" name="Google Shape;1487;p2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process of t</a:t>
            </a:r>
            <a:r>
              <a:rPr lang="en-US" dirty="0"/>
              <a:t>he</a:t>
            </a:r>
            <a:r>
              <a:rPr lang="en" dirty="0"/>
              <a:t> data engineering and data analysis</a:t>
            </a:r>
            <a:endParaRPr dirty="0"/>
          </a:p>
        </p:txBody>
      </p:sp>
      <p:sp>
        <p:nvSpPr>
          <p:cNvPr id="1488" name="Google Shape;1488;p2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More data and start on data cleaning</a:t>
            </a:r>
            <a:endParaRPr dirty="0"/>
          </a:p>
        </p:txBody>
      </p:sp>
      <p:sp>
        <p:nvSpPr>
          <p:cNvPr id="1489" name="Google Shape;1489;p29"/>
          <p:cNvSpPr txBox="1">
            <a:spLocks noGrp="1"/>
          </p:cNvSpPr>
          <p:nvPr>
            <p:ph type="title" idx="6"/>
          </p:nvPr>
        </p:nvSpPr>
        <p:spPr>
          <a:xfrm>
            <a:off x="7582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490" name="Google Shape;1490;p29"/>
          <p:cNvSpPr txBox="1">
            <a:spLocks noGrp="1"/>
          </p:cNvSpPr>
          <p:nvPr>
            <p:ph type="title" idx="7"/>
          </p:nvPr>
        </p:nvSpPr>
        <p:spPr>
          <a:xfrm>
            <a:off x="46850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491" name="Google Shape;1491;p29"/>
          <p:cNvSpPr txBox="1">
            <a:spLocks noGrp="1"/>
          </p:cNvSpPr>
          <p:nvPr>
            <p:ph type="title" idx="8"/>
          </p:nvPr>
        </p:nvSpPr>
        <p:spPr>
          <a:xfrm>
            <a:off x="46850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492" name="Google Shape;1492;p2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Collected </a:t>
            </a:r>
          </a:p>
          <a:p>
            <a:pPr marL="0" lvl="0" indent="0" algn="l" rtl="0">
              <a:spcBef>
                <a:spcPts val="0"/>
              </a:spcBef>
              <a:spcAft>
                <a:spcPts val="0"/>
              </a:spcAft>
              <a:buNone/>
            </a:pPr>
            <a:r>
              <a:rPr lang="en" dirty="0"/>
              <a:t>Data (so far)</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09"/>
        <p:cNvGrpSpPr/>
        <p:nvPr/>
      </p:nvGrpSpPr>
      <p:grpSpPr>
        <a:xfrm>
          <a:off x="0" y="0"/>
          <a:ext cx="0" cy="0"/>
          <a:chOff x="0" y="0"/>
          <a:chExt cx="0" cy="0"/>
        </a:xfrm>
      </p:grpSpPr>
      <p:pic>
        <p:nvPicPr>
          <p:cNvPr id="1810" name="Google Shape;1810;p44"/>
          <p:cNvPicPr preferRelativeResize="0"/>
          <p:nvPr/>
        </p:nvPicPr>
        <p:blipFill rotWithShape="1">
          <a:blip r:embed="rId3">
            <a:alphaModFix/>
          </a:blip>
          <a:srcRect t="2511" b="6488"/>
          <a:stretch/>
        </p:blipFill>
        <p:spPr>
          <a:xfrm>
            <a:off x="6135400" y="1603183"/>
            <a:ext cx="2483400" cy="2483400"/>
          </a:xfrm>
          <a:prstGeom prst="ellipse">
            <a:avLst/>
          </a:prstGeom>
          <a:noFill/>
          <a:ln>
            <a:noFill/>
          </a:ln>
        </p:spPr>
      </p:pic>
      <p:sp>
        <p:nvSpPr>
          <p:cNvPr id="1811" name="Google Shape;1811;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Mathematical investigation</a:t>
            </a:r>
            <a:endParaRPr/>
          </a:p>
        </p:txBody>
      </p:sp>
      <p:sp>
        <p:nvSpPr>
          <p:cNvPr id="1812" name="Google Shape;1812;p44"/>
          <p:cNvSpPr txBox="1"/>
          <p:nvPr/>
        </p:nvSpPr>
        <p:spPr>
          <a:xfrm>
            <a:off x="713225" y="1101200"/>
            <a:ext cx="5340000" cy="9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Students will have to</a:t>
            </a:r>
            <a:r>
              <a:rPr lang="en" b="1">
                <a:solidFill>
                  <a:schemeClr val="dk1"/>
                </a:solidFill>
                <a:latin typeface="Mulish"/>
                <a:ea typeface="Mulish"/>
                <a:cs typeface="Mulish"/>
                <a:sym typeface="Mulish"/>
              </a:rPr>
              <a:t> </a:t>
            </a:r>
            <a:r>
              <a:rPr lang="en">
                <a:solidFill>
                  <a:schemeClr val="dk1"/>
                </a:solidFill>
                <a:latin typeface="Mulish"/>
                <a:ea typeface="Mulish"/>
                <a:cs typeface="Mulish"/>
                <a:sym typeface="Mulish"/>
              </a:rPr>
              <a:t>delve into a specific mathematical concept or problem, explore it in-depth, and present their findings</a:t>
            </a:r>
            <a:endParaRPr b="1">
              <a:solidFill>
                <a:schemeClr val="dk1"/>
              </a:solidFill>
              <a:latin typeface="Mulish"/>
              <a:ea typeface="Mulish"/>
              <a:cs typeface="Mulish"/>
              <a:sym typeface="Mulish"/>
            </a:endParaRPr>
          </a:p>
        </p:txBody>
      </p:sp>
      <p:sp>
        <p:nvSpPr>
          <p:cNvPr id="1813" name="Google Shape;1813;p44"/>
          <p:cNvSpPr txBox="1"/>
          <p:nvPr/>
        </p:nvSpPr>
        <p:spPr>
          <a:xfrm>
            <a:off x="713225" y="1964830"/>
            <a:ext cx="5340000" cy="2604600"/>
          </a:xfrm>
          <a:prstGeom prst="rect">
            <a:avLst/>
          </a:prstGeom>
          <a:noFill/>
          <a:ln>
            <a:noFill/>
          </a:ln>
        </p:spPr>
        <p:txBody>
          <a:bodyPr spcFirstLastPara="1" wrap="square" lIns="91425" tIns="91425" rIns="91425" bIns="91425" anchor="t" anchorCtr="0">
            <a:noAutofit/>
          </a:bodyPr>
          <a:lstStyle/>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Choose a number sequence: </a:t>
            </a:r>
            <a:r>
              <a:rPr lang="en">
                <a:solidFill>
                  <a:schemeClr val="dk1"/>
                </a:solidFill>
                <a:latin typeface="Mulish"/>
                <a:ea typeface="Mulish"/>
                <a:cs typeface="Mulish"/>
                <a:sym typeface="Mulish"/>
              </a:rPr>
              <a:t>Ask each student to select a number sequence that interests them</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Investigate the pattern: </a:t>
            </a:r>
            <a:r>
              <a:rPr lang="en">
                <a:solidFill>
                  <a:schemeClr val="dk1"/>
                </a:solidFill>
                <a:latin typeface="Mulish"/>
                <a:ea typeface="Mulish"/>
                <a:cs typeface="Mulish"/>
                <a:sym typeface="Mulish"/>
              </a:rPr>
              <a:t>Instruct them to explore the pattern within their chosen number sequence</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Apply mathematical concepts: </a:t>
            </a:r>
            <a:r>
              <a:rPr lang="en">
                <a:solidFill>
                  <a:schemeClr val="dk1"/>
                </a:solidFill>
                <a:latin typeface="Mulish"/>
                <a:ea typeface="Mulish"/>
                <a:cs typeface="Mulish"/>
                <a:sym typeface="Mulish"/>
              </a:rPr>
              <a:t>They should apply relevant mathematical concepts to their investigation</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Solve problems: </a:t>
            </a:r>
            <a:r>
              <a:rPr lang="en">
                <a:solidFill>
                  <a:schemeClr val="dk1"/>
                </a:solidFill>
                <a:latin typeface="Mulish"/>
                <a:ea typeface="Mulish"/>
                <a:cs typeface="Mulish"/>
                <a:sym typeface="Mulish"/>
              </a:rPr>
              <a:t>They have to create and solve problems related to their chosen sequence</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Create a portfolio: </a:t>
            </a:r>
            <a:r>
              <a:rPr lang="en">
                <a:solidFill>
                  <a:schemeClr val="dk1"/>
                </a:solidFill>
                <a:latin typeface="Mulish"/>
                <a:ea typeface="Mulish"/>
                <a:cs typeface="Mulish"/>
                <a:sym typeface="Mulish"/>
              </a:rPr>
              <a:t>Instead of a traditional essay, ask them to compile their findings into a portfolio and present it</a:t>
            </a:r>
            <a:endParaRPr>
              <a:solidFill>
                <a:schemeClr val="dk1"/>
              </a:solidFill>
              <a:latin typeface="Mulish"/>
              <a:ea typeface="Mulish"/>
              <a:cs typeface="Mulish"/>
              <a:sym typeface="Mulish"/>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17"/>
        <p:cNvGrpSpPr/>
        <p:nvPr/>
      </p:nvGrpSpPr>
      <p:grpSpPr>
        <a:xfrm>
          <a:off x="0" y="0"/>
          <a:ext cx="0" cy="0"/>
          <a:chOff x="0" y="0"/>
          <a:chExt cx="0" cy="0"/>
        </a:xfrm>
      </p:grpSpPr>
      <p:sp>
        <p:nvSpPr>
          <p:cNvPr id="1818" name="Google Shape;181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819" name="Google Shape;1819;p45"/>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Recap the main </a:t>
            </a:r>
            <a:r>
              <a:rPr lang="en" b="1"/>
              <a:t>mathematical concepts</a:t>
            </a:r>
            <a:r>
              <a:rPr lang="en"/>
              <a:t> covered during the lesson</a:t>
            </a:r>
            <a:endParaRPr/>
          </a:p>
        </p:txBody>
      </p:sp>
      <p:sp>
        <p:nvSpPr>
          <p:cNvPr id="1820" name="Google Shape;1820;p45"/>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Emphasize the </a:t>
            </a:r>
            <a:r>
              <a:rPr lang="en" b="1"/>
              <a:t>practical relevance</a:t>
            </a:r>
            <a:r>
              <a:rPr lang="en"/>
              <a:t> of the concepts and skills of the lesson</a:t>
            </a:r>
            <a:endParaRPr/>
          </a:p>
        </p:txBody>
      </p:sp>
      <p:sp>
        <p:nvSpPr>
          <p:cNvPr id="1821" name="Google Shape;1821;p45"/>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glimpse into the upcoming lessons for </a:t>
            </a:r>
            <a:r>
              <a:rPr lang="en" b="1"/>
              <a:t>continuity of learning</a:t>
            </a:r>
            <a:endParaRPr b="1"/>
          </a:p>
        </p:txBody>
      </p:sp>
      <p:sp>
        <p:nvSpPr>
          <p:cNvPr id="1822" name="Google Shape;1822;p45"/>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Summarize key concepts</a:t>
            </a:r>
            <a:endParaRPr/>
          </a:p>
        </p:txBody>
      </p:sp>
      <p:sp>
        <p:nvSpPr>
          <p:cNvPr id="1823" name="Google Shape;1823;p45"/>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Real-world applications</a:t>
            </a:r>
            <a:endParaRPr/>
          </a:p>
        </p:txBody>
      </p:sp>
      <p:sp>
        <p:nvSpPr>
          <p:cNvPr id="1824" name="Google Shape;1824;p45"/>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Preview next steps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59"/>
        <p:cNvGrpSpPr/>
        <p:nvPr/>
      </p:nvGrpSpPr>
      <p:grpSpPr>
        <a:xfrm>
          <a:off x="0" y="0"/>
          <a:ext cx="0" cy="0"/>
          <a:chOff x="0" y="0"/>
          <a:chExt cx="0" cy="0"/>
        </a:xfrm>
      </p:grpSpPr>
      <p:sp>
        <p:nvSpPr>
          <p:cNvPr id="1860" name="Google Shape;1860;p4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1861" name="Google Shape;186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862" name="Google Shape;1862;p47"/>
          <p:cNvGrpSpPr/>
          <p:nvPr/>
        </p:nvGrpSpPr>
        <p:grpSpPr>
          <a:xfrm>
            <a:off x="1566535" y="2026060"/>
            <a:ext cx="2297601" cy="907039"/>
            <a:chOff x="1566535" y="1949860"/>
            <a:chExt cx="2297601" cy="907039"/>
          </a:xfrm>
        </p:grpSpPr>
        <p:sp>
          <p:nvSpPr>
            <p:cNvPr id="1863" name="Google Shape;1863;p47"/>
            <p:cNvSpPr/>
            <p:nvPr/>
          </p:nvSpPr>
          <p:spPr>
            <a:xfrm rot="-8771227">
              <a:off x="2530524" y="207479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4" name="Google Shape;1864;p47"/>
            <p:cNvSpPr/>
            <p:nvPr/>
          </p:nvSpPr>
          <p:spPr>
            <a:xfrm rot="-8771662">
              <a:off x="1598487" y="2051724"/>
              <a:ext cx="164996" cy="16499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5" name="Google Shape;1865;p47"/>
            <p:cNvSpPr/>
            <p:nvPr/>
          </p:nvSpPr>
          <p:spPr>
            <a:xfrm rot="-8769078">
              <a:off x="3684752" y="1978976"/>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6" name="Google Shape;1866;p47"/>
            <p:cNvSpPr/>
            <p:nvPr/>
          </p:nvSpPr>
          <p:spPr>
            <a:xfrm rot="-8770979">
              <a:off x="2120015" y="2722420"/>
              <a:ext cx="112660" cy="11266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7" name="Google Shape;1867;p47"/>
            <p:cNvSpPr/>
            <p:nvPr/>
          </p:nvSpPr>
          <p:spPr>
            <a:xfrm rot="-8772048">
              <a:off x="2918097" y="2648367"/>
              <a:ext cx="87365" cy="8736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68" name="Google Shape;1868;p47"/>
            <p:cNvCxnSpPr>
              <a:stCxn id="1864" idx="1"/>
              <a:endCxn id="1866" idx="6"/>
            </p:cNvCxnSpPr>
            <p:nvPr/>
          </p:nvCxnSpPr>
          <p:spPr>
            <a:xfrm>
              <a:off x="1697001" y="2215151"/>
              <a:ext cx="432600" cy="532200"/>
            </a:xfrm>
            <a:prstGeom prst="straightConnector1">
              <a:avLst/>
            </a:prstGeom>
            <a:noFill/>
            <a:ln w="9525" cap="flat" cmpd="sng">
              <a:solidFill>
                <a:schemeClr val="dk2"/>
              </a:solidFill>
              <a:prstDash val="solid"/>
              <a:round/>
              <a:headEnd type="none" w="med" len="med"/>
              <a:tailEnd type="none" w="med" len="med"/>
            </a:ln>
          </p:spPr>
        </p:cxnSp>
        <p:cxnSp>
          <p:nvCxnSpPr>
            <p:cNvPr id="1869" name="Google Shape;1869;p47"/>
            <p:cNvCxnSpPr>
              <a:stCxn id="1866" idx="3"/>
              <a:endCxn id="1863" idx="0"/>
            </p:cNvCxnSpPr>
            <p:nvPr/>
          </p:nvCxnSpPr>
          <p:spPr>
            <a:xfrm rot="10800000" flipH="1">
              <a:off x="2231605" y="2358925"/>
              <a:ext cx="367800" cy="408900"/>
            </a:xfrm>
            <a:prstGeom prst="straightConnector1">
              <a:avLst/>
            </a:prstGeom>
            <a:noFill/>
            <a:ln w="9525" cap="flat" cmpd="sng">
              <a:solidFill>
                <a:schemeClr val="dk2"/>
              </a:solidFill>
              <a:prstDash val="solid"/>
              <a:round/>
              <a:headEnd type="none" w="med" len="med"/>
              <a:tailEnd type="none" w="med" len="med"/>
            </a:ln>
          </p:spPr>
        </p:cxnSp>
        <p:cxnSp>
          <p:nvCxnSpPr>
            <p:cNvPr id="1870" name="Google Shape;1870;p47"/>
            <p:cNvCxnSpPr>
              <a:stCxn id="1864" idx="3"/>
              <a:endCxn id="1863" idx="7"/>
            </p:cNvCxnSpPr>
            <p:nvPr/>
          </p:nvCxnSpPr>
          <p:spPr>
            <a:xfrm>
              <a:off x="1761913" y="2118206"/>
              <a:ext cx="771600" cy="141900"/>
            </a:xfrm>
            <a:prstGeom prst="straightConnector1">
              <a:avLst/>
            </a:prstGeom>
            <a:noFill/>
            <a:ln w="9525" cap="flat" cmpd="sng">
              <a:solidFill>
                <a:schemeClr val="dk2"/>
              </a:solidFill>
              <a:prstDash val="solid"/>
              <a:round/>
              <a:headEnd type="none" w="med" len="med"/>
              <a:tailEnd type="none" w="med" len="med"/>
            </a:ln>
          </p:spPr>
        </p:cxnSp>
        <p:cxnSp>
          <p:nvCxnSpPr>
            <p:cNvPr id="1871" name="Google Shape;1871;p47"/>
            <p:cNvCxnSpPr>
              <a:stCxn id="1864" idx="2"/>
              <a:endCxn id="1867" idx="7"/>
            </p:cNvCxnSpPr>
            <p:nvPr/>
          </p:nvCxnSpPr>
          <p:spPr>
            <a:xfrm>
              <a:off x="1749535" y="2180122"/>
              <a:ext cx="1169400" cy="520500"/>
            </a:xfrm>
            <a:prstGeom prst="straightConnector1">
              <a:avLst/>
            </a:prstGeom>
            <a:noFill/>
            <a:ln w="9525" cap="flat" cmpd="sng">
              <a:solidFill>
                <a:schemeClr val="dk2"/>
              </a:solidFill>
              <a:prstDash val="solid"/>
              <a:round/>
              <a:headEnd type="none" w="med" len="med"/>
              <a:tailEnd type="none" w="med" len="med"/>
            </a:ln>
          </p:spPr>
        </p:cxnSp>
        <p:cxnSp>
          <p:nvCxnSpPr>
            <p:cNvPr id="1872" name="Google Shape;1872;p47"/>
            <p:cNvCxnSpPr>
              <a:stCxn id="1867" idx="3"/>
              <a:endCxn id="1865" idx="0"/>
            </p:cNvCxnSpPr>
            <p:nvPr/>
          </p:nvCxnSpPr>
          <p:spPr>
            <a:xfrm rot="10800000" flipH="1">
              <a:off x="3004630" y="2116565"/>
              <a:ext cx="713400" cy="567000"/>
            </a:xfrm>
            <a:prstGeom prst="straightConnector1">
              <a:avLst/>
            </a:prstGeom>
            <a:noFill/>
            <a:ln w="9525" cap="flat" cmpd="sng">
              <a:solidFill>
                <a:schemeClr val="dk2"/>
              </a:solidFill>
              <a:prstDash val="solid"/>
              <a:round/>
              <a:headEnd type="none" w="med" len="med"/>
              <a:tailEnd type="none" w="med" len="med"/>
            </a:ln>
          </p:spPr>
        </p:cxnSp>
        <p:cxnSp>
          <p:nvCxnSpPr>
            <p:cNvPr id="1873" name="Google Shape;1873;p47"/>
            <p:cNvCxnSpPr>
              <a:stCxn id="1863" idx="3"/>
              <a:endCxn id="1865" idx="7"/>
            </p:cNvCxnSpPr>
            <p:nvPr/>
          </p:nvCxnSpPr>
          <p:spPr>
            <a:xfrm rot="10800000" flipH="1">
              <a:off x="2838095" y="2068530"/>
              <a:ext cx="848100" cy="131400"/>
            </a:xfrm>
            <a:prstGeom prst="straightConnector1">
              <a:avLst/>
            </a:prstGeom>
            <a:noFill/>
            <a:ln w="9525" cap="flat" cmpd="sng">
              <a:solidFill>
                <a:schemeClr val="dk2"/>
              </a:solidFill>
              <a:prstDash val="solid"/>
              <a:round/>
              <a:headEnd type="none" w="med" len="med"/>
              <a:tailEnd type="none" w="med" len="med"/>
            </a:ln>
          </p:spPr>
        </p:cxnSp>
        <p:cxnSp>
          <p:nvCxnSpPr>
            <p:cNvPr id="1874" name="Google Shape;1874;p47"/>
            <p:cNvCxnSpPr>
              <a:stCxn id="1863" idx="2"/>
              <a:endCxn id="1867" idx="6"/>
            </p:cNvCxnSpPr>
            <p:nvPr/>
          </p:nvCxnSpPr>
          <p:spPr>
            <a:xfrm>
              <a:off x="2814785" y="2316453"/>
              <a:ext cx="110700" cy="351300"/>
            </a:xfrm>
            <a:prstGeom prst="straightConnector1">
              <a:avLst/>
            </a:prstGeom>
            <a:noFill/>
            <a:ln w="9525" cap="flat" cmpd="sng">
              <a:solidFill>
                <a:schemeClr val="dk2"/>
              </a:solidFill>
              <a:prstDash val="solid"/>
              <a:round/>
              <a:headEnd type="none" w="med" len="med"/>
              <a:tailEnd type="none" w="med" len="med"/>
            </a:ln>
          </p:spPr>
        </p:cxnSp>
        <p:cxnSp>
          <p:nvCxnSpPr>
            <p:cNvPr id="1875" name="Google Shape;1875;p47"/>
            <p:cNvCxnSpPr>
              <a:stCxn id="1866" idx="3"/>
              <a:endCxn id="1867" idx="7"/>
            </p:cNvCxnSpPr>
            <p:nvPr/>
          </p:nvCxnSpPr>
          <p:spPr>
            <a:xfrm rot="10800000" flipH="1">
              <a:off x="2231605" y="2700625"/>
              <a:ext cx="687300" cy="67200"/>
            </a:xfrm>
            <a:prstGeom prst="straightConnector1">
              <a:avLst/>
            </a:prstGeom>
            <a:noFill/>
            <a:ln w="9525" cap="flat" cmpd="sng">
              <a:solidFill>
                <a:schemeClr val="dk2"/>
              </a:solidFill>
              <a:prstDash val="solid"/>
              <a:round/>
              <a:headEnd type="none" w="med" len="med"/>
              <a:tailEnd type="none" w="med" len="med"/>
            </a:ln>
          </p:spPr>
        </p:cxnSp>
      </p:grpSp>
      <p:grpSp>
        <p:nvGrpSpPr>
          <p:cNvPr id="1876" name="Google Shape;1876;p47"/>
          <p:cNvGrpSpPr/>
          <p:nvPr/>
        </p:nvGrpSpPr>
        <p:grpSpPr>
          <a:xfrm>
            <a:off x="4813456" y="1831675"/>
            <a:ext cx="2147158" cy="1420050"/>
            <a:chOff x="4813456" y="1755475"/>
            <a:chExt cx="2147158" cy="1420050"/>
          </a:xfrm>
        </p:grpSpPr>
        <p:sp>
          <p:nvSpPr>
            <p:cNvPr id="1877" name="Google Shape;1877;p47"/>
            <p:cNvSpPr/>
            <p:nvPr/>
          </p:nvSpPr>
          <p:spPr>
            <a:xfrm rot="-8776381">
              <a:off x="5436139" y="1780433"/>
              <a:ext cx="129134" cy="12888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8" name="Google Shape;1878;p47"/>
            <p:cNvSpPr/>
            <p:nvPr/>
          </p:nvSpPr>
          <p:spPr>
            <a:xfrm rot="-8776381">
              <a:off x="4838439" y="2328083"/>
              <a:ext cx="129134" cy="12888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9" name="Google Shape;1879;p47"/>
            <p:cNvSpPr/>
            <p:nvPr/>
          </p:nvSpPr>
          <p:spPr>
            <a:xfrm rot="-8776381">
              <a:off x="4885339" y="3021683"/>
              <a:ext cx="129134" cy="12888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0" name="Google Shape;1880;p47"/>
            <p:cNvSpPr/>
            <p:nvPr/>
          </p:nvSpPr>
          <p:spPr>
            <a:xfrm rot="-8776381">
              <a:off x="5557739" y="2338933"/>
              <a:ext cx="129134" cy="128885"/>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1" name="Google Shape;1881;p47"/>
            <p:cNvSpPr/>
            <p:nvPr/>
          </p:nvSpPr>
          <p:spPr>
            <a:xfrm rot="-6779323">
              <a:off x="6811490" y="2140404"/>
              <a:ext cx="129049" cy="12893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2" name="Google Shape;1882;p47"/>
            <p:cNvSpPr/>
            <p:nvPr/>
          </p:nvSpPr>
          <p:spPr>
            <a:xfrm rot="-6779323">
              <a:off x="6087904" y="2221315"/>
              <a:ext cx="129049" cy="128932"/>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3" name="Google Shape;1883;p47"/>
            <p:cNvSpPr/>
            <p:nvPr/>
          </p:nvSpPr>
          <p:spPr>
            <a:xfrm rot="-6779323">
              <a:off x="5731922" y="3021653"/>
              <a:ext cx="129049" cy="12893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4" name="Google Shape;1884;p47"/>
            <p:cNvSpPr/>
            <p:nvPr/>
          </p:nvSpPr>
          <p:spPr>
            <a:xfrm rot="-6779323">
              <a:off x="6606541" y="2673981"/>
              <a:ext cx="129049" cy="12893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85" name="Google Shape;1885;p47"/>
            <p:cNvCxnSpPr>
              <a:stCxn id="1877" idx="0"/>
              <a:endCxn id="1879" idx="4"/>
            </p:cNvCxnSpPr>
            <p:nvPr/>
          </p:nvCxnSpPr>
          <p:spPr>
            <a:xfrm flipH="1">
              <a:off x="4985756" y="1898425"/>
              <a:ext cx="479100" cy="1134300"/>
            </a:xfrm>
            <a:prstGeom prst="straightConnector1">
              <a:avLst/>
            </a:prstGeom>
            <a:noFill/>
            <a:ln w="9525" cap="flat" cmpd="sng">
              <a:solidFill>
                <a:schemeClr val="dk2"/>
              </a:solidFill>
              <a:prstDash val="solid"/>
              <a:round/>
              <a:headEnd type="none" w="med" len="med"/>
              <a:tailEnd type="none" w="med" len="med"/>
            </a:ln>
          </p:spPr>
        </p:cxnSp>
        <p:cxnSp>
          <p:nvCxnSpPr>
            <p:cNvPr id="1886" name="Google Shape;1886;p47"/>
            <p:cNvCxnSpPr>
              <a:stCxn id="1879" idx="5"/>
              <a:endCxn id="1878" idx="1"/>
            </p:cNvCxnSpPr>
            <p:nvPr/>
          </p:nvCxnSpPr>
          <p:spPr>
            <a:xfrm rot="10800000">
              <a:off x="4915684" y="2455610"/>
              <a:ext cx="21600" cy="567300"/>
            </a:xfrm>
            <a:prstGeom prst="straightConnector1">
              <a:avLst/>
            </a:prstGeom>
            <a:noFill/>
            <a:ln w="9525" cap="flat" cmpd="sng">
              <a:solidFill>
                <a:schemeClr val="dk2"/>
              </a:solidFill>
              <a:prstDash val="solid"/>
              <a:round/>
              <a:headEnd type="none" w="med" len="med"/>
              <a:tailEnd type="none" w="med" len="med"/>
            </a:ln>
          </p:spPr>
        </p:cxnSp>
        <p:cxnSp>
          <p:nvCxnSpPr>
            <p:cNvPr id="1887" name="Google Shape;1887;p47"/>
            <p:cNvCxnSpPr>
              <a:stCxn id="1877" idx="1"/>
              <a:endCxn id="1880" idx="5"/>
            </p:cNvCxnSpPr>
            <p:nvPr/>
          </p:nvCxnSpPr>
          <p:spPr>
            <a:xfrm>
              <a:off x="5513328" y="1908091"/>
              <a:ext cx="96300" cy="432000"/>
            </a:xfrm>
            <a:prstGeom prst="straightConnector1">
              <a:avLst/>
            </a:prstGeom>
            <a:noFill/>
            <a:ln w="9525" cap="flat" cmpd="sng">
              <a:solidFill>
                <a:schemeClr val="dk2"/>
              </a:solidFill>
              <a:prstDash val="solid"/>
              <a:round/>
              <a:headEnd type="none" w="med" len="med"/>
              <a:tailEnd type="none" w="med" len="med"/>
            </a:ln>
          </p:spPr>
        </p:cxnSp>
        <p:cxnSp>
          <p:nvCxnSpPr>
            <p:cNvPr id="1888" name="Google Shape;1888;p47"/>
            <p:cNvCxnSpPr>
              <a:stCxn id="1882" idx="4"/>
              <a:endCxn id="1881" idx="7"/>
            </p:cNvCxnSpPr>
            <p:nvPr/>
          </p:nvCxnSpPr>
          <p:spPr>
            <a:xfrm rot="10800000" flipH="1">
              <a:off x="6211828" y="2180631"/>
              <a:ext cx="604500" cy="80100"/>
            </a:xfrm>
            <a:prstGeom prst="straightConnector1">
              <a:avLst/>
            </a:prstGeom>
            <a:noFill/>
            <a:ln w="9525" cap="flat" cmpd="sng">
              <a:solidFill>
                <a:schemeClr val="dk2"/>
              </a:solidFill>
              <a:prstDash val="solid"/>
              <a:round/>
              <a:headEnd type="none" w="med" len="med"/>
              <a:tailEnd type="none" w="med" len="med"/>
            </a:ln>
          </p:spPr>
        </p:cxnSp>
        <p:cxnSp>
          <p:nvCxnSpPr>
            <p:cNvPr id="1889" name="Google Shape;1889;p47"/>
            <p:cNvCxnSpPr>
              <a:stCxn id="1880" idx="1"/>
              <a:endCxn id="1883" idx="6"/>
            </p:cNvCxnSpPr>
            <p:nvPr/>
          </p:nvCxnSpPr>
          <p:spPr>
            <a:xfrm>
              <a:off x="5634928" y="2466591"/>
              <a:ext cx="136200" cy="560100"/>
            </a:xfrm>
            <a:prstGeom prst="straightConnector1">
              <a:avLst/>
            </a:prstGeom>
            <a:noFill/>
            <a:ln w="9525" cap="flat" cmpd="sng">
              <a:solidFill>
                <a:schemeClr val="dk2"/>
              </a:solidFill>
              <a:prstDash val="solid"/>
              <a:round/>
              <a:headEnd type="none" w="med" len="med"/>
              <a:tailEnd type="none" w="med" len="med"/>
            </a:ln>
          </p:spPr>
        </p:cxnSp>
        <p:cxnSp>
          <p:nvCxnSpPr>
            <p:cNvPr id="1890" name="Google Shape;1890;p47"/>
            <p:cNvCxnSpPr>
              <a:stCxn id="1879" idx="4"/>
              <a:endCxn id="1880" idx="0"/>
            </p:cNvCxnSpPr>
            <p:nvPr/>
          </p:nvCxnSpPr>
          <p:spPr>
            <a:xfrm rot="10800000" flipH="1">
              <a:off x="4985756" y="2456875"/>
              <a:ext cx="600600" cy="575700"/>
            </a:xfrm>
            <a:prstGeom prst="straightConnector1">
              <a:avLst/>
            </a:prstGeom>
            <a:noFill/>
            <a:ln w="9525" cap="flat" cmpd="sng">
              <a:solidFill>
                <a:schemeClr val="dk2"/>
              </a:solidFill>
              <a:prstDash val="solid"/>
              <a:round/>
              <a:headEnd type="none" w="med" len="med"/>
              <a:tailEnd type="none" w="med" len="med"/>
            </a:ln>
          </p:spPr>
        </p:cxnSp>
        <p:cxnSp>
          <p:nvCxnSpPr>
            <p:cNvPr id="1891" name="Google Shape;1891;p47"/>
            <p:cNvCxnSpPr>
              <a:stCxn id="1878" idx="2"/>
              <a:endCxn id="1883" idx="7"/>
            </p:cNvCxnSpPr>
            <p:nvPr/>
          </p:nvCxnSpPr>
          <p:spPr>
            <a:xfrm>
              <a:off x="4956706" y="2428375"/>
              <a:ext cx="780000" cy="633600"/>
            </a:xfrm>
            <a:prstGeom prst="straightConnector1">
              <a:avLst/>
            </a:prstGeom>
            <a:noFill/>
            <a:ln w="9525" cap="flat" cmpd="sng">
              <a:solidFill>
                <a:schemeClr val="dk2"/>
              </a:solidFill>
              <a:prstDash val="solid"/>
              <a:round/>
              <a:headEnd type="none" w="med" len="med"/>
              <a:tailEnd type="none" w="med" len="med"/>
            </a:ln>
          </p:spPr>
        </p:cxnSp>
        <p:cxnSp>
          <p:nvCxnSpPr>
            <p:cNvPr id="1892" name="Google Shape;1892;p47"/>
            <p:cNvCxnSpPr>
              <a:stCxn id="1883" idx="4"/>
              <a:endCxn id="1884" idx="0"/>
            </p:cNvCxnSpPr>
            <p:nvPr/>
          </p:nvCxnSpPr>
          <p:spPr>
            <a:xfrm rot="10800000" flipH="1">
              <a:off x="5855847" y="2763469"/>
              <a:ext cx="755700" cy="297600"/>
            </a:xfrm>
            <a:prstGeom prst="straightConnector1">
              <a:avLst/>
            </a:prstGeom>
            <a:noFill/>
            <a:ln w="9525" cap="flat" cmpd="sng">
              <a:solidFill>
                <a:schemeClr val="dk2"/>
              </a:solidFill>
              <a:prstDash val="solid"/>
              <a:round/>
              <a:headEnd type="none" w="med" len="med"/>
              <a:tailEnd type="none" w="med" len="med"/>
            </a:ln>
          </p:spPr>
        </p:cxnSp>
        <p:cxnSp>
          <p:nvCxnSpPr>
            <p:cNvPr id="1893" name="Google Shape;1893;p47"/>
            <p:cNvCxnSpPr>
              <a:stCxn id="1883" idx="5"/>
              <a:endCxn id="1882" idx="1"/>
            </p:cNvCxnSpPr>
            <p:nvPr/>
          </p:nvCxnSpPr>
          <p:spPr>
            <a:xfrm rot="10800000" flipH="1">
              <a:off x="5820630" y="2345404"/>
              <a:ext cx="307500" cy="681000"/>
            </a:xfrm>
            <a:prstGeom prst="straightConnector1">
              <a:avLst/>
            </a:prstGeom>
            <a:noFill/>
            <a:ln w="9525" cap="flat" cmpd="sng">
              <a:solidFill>
                <a:schemeClr val="dk2"/>
              </a:solidFill>
              <a:prstDash val="solid"/>
              <a:round/>
              <a:headEnd type="none" w="med" len="med"/>
              <a:tailEnd type="none" w="med" len="med"/>
            </a:ln>
          </p:spPr>
        </p:cxnSp>
        <p:cxnSp>
          <p:nvCxnSpPr>
            <p:cNvPr id="1894" name="Google Shape;1894;p47"/>
            <p:cNvCxnSpPr>
              <a:stCxn id="1883" idx="4"/>
              <a:endCxn id="1881" idx="0"/>
            </p:cNvCxnSpPr>
            <p:nvPr/>
          </p:nvCxnSpPr>
          <p:spPr>
            <a:xfrm rot="10800000" flipH="1">
              <a:off x="5855847" y="2230069"/>
              <a:ext cx="960900" cy="831000"/>
            </a:xfrm>
            <a:prstGeom prst="straightConnector1">
              <a:avLst/>
            </a:prstGeom>
            <a:noFill/>
            <a:ln w="9525" cap="flat" cmpd="sng">
              <a:solidFill>
                <a:schemeClr val="dk2"/>
              </a:solidFill>
              <a:prstDash val="solid"/>
              <a:round/>
              <a:headEnd type="none" w="med" len="med"/>
              <a:tailEnd type="none" w="med" len="med"/>
            </a:ln>
          </p:spPr>
        </p:cxnSp>
        <p:cxnSp>
          <p:nvCxnSpPr>
            <p:cNvPr id="1895" name="Google Shape;1895;p47"/>
            <p:cNvCxnSpPr>
              <a:stCxn id="1882" idx="7"/>
              <a:endCxn id="1877" idx="2"/>
            </p:cNvCxnSpPr>
            <p:nvPr/>
          </p:nvCxnSpPr>
          <p:spPr>
            <a:xfrm rot="10800000">
              <a:off x="5554407" y="1880792"/>
              <a:ext cx="538200" cy="380700"/>
            </a:xfrm>
            <a:prstGeom prst="straightConnector1">
              <a:avLst/>
            </a:prstGeom>
            <a:noFill/>
            <a:ln w="9525" cap="flat" cmpd="sng">
              <a:solidFill>
                <a:schemeClr val="dk2"/>
              </a:solidFill>
              <a:prstDash val="solid"/>
              <a:round/>
              <a:headEnd type="none" w="med" len="med"/>
              <a:tailEnd type="none" w="med" len="med"/>
            </a:ln>
          </p:spPr>
        </p:cxnSp>
        <p:cxnSp>
          <p:nvCxnSpPr>
            <p:cNvPr id="1896" name="Google Shape;1896;p47"/>
            <p:cNvCxnSpPr>
              <a:stCxn id="1880" idx="3"/>
              <a:endCxn id="1884" idx="7"/>
            </p:cNvCxnSpPr>
            <p:nvPr/>
          </p:nvCxnSpPr>
          <p:spPr>
            <a:xfrm>
              <a:off x="5685627" y="2390860"/>
              <a:ext cx="925500" cy="323400"/>
            </a:xfrm>
            <a:prstGeom prst="straightConnector1">
              <a:avLst/>
            </a:prstGeom>
            <a:noFill/>
            <a:ln w="9525" cap="flat" cmpd="sng">
              <a:solidFill>
                <a:schemeClr val="dk2"/>
              </a:solidFill>
              <a:prstDash val="solid"/>
              <a:round/>
              <a:headEnd type="none" w="med" len="med"/>
              <a:tailEnd type="none" w="med" len="med"/>
            </a:ln>
          </p:spPr>
        </p:cxnSp>
        <p:cxnSp>
          <p:nvCxnSpPr>
            <p:cNvPr id="1897" name="Google Shape;1897;p47"/>
            <p:cNvCxnSpPr>
              <a:stCxn id="1884" idx="5"/>
              <a:endCxn id="1881" idx="1"/>
            </p:cNvCxnSpPr>
            <p:nvPr/>
          </p:nvCxnSpPr>
          <p:spPr>
            <a:xfrm rot="10800000" flipH="1">
              <a:off x="6695248" y="2264732"/>
              <a:ext cx="156600" cy="414000"/>
            </a:xfrm>
            <a:prstGeom prst="straightConnector1">
              <a:avLst/>
            </a:prstGeom>
            <a:noFill/>
            <a:ln w="9525" cap="flat" cmpd="sng">
              <a:solidFill>
                <a:schemeClr val="dk2"/>
              </a:solidFill>
              <a:prstDash val="solid"/>
              <a:round/>
              <a:headEnd type="none" w="med" len="med"/>
              <a:tailEnd type="none" w="med" len="med"/>
            </a:ln>
          </p:spPr>
        </p:cxnSp>
      </p:grpSp>
      <p:grpSp>
        <p:nvGrpSpPr>
          <p:cNvPr id="1898" name="Google Shape;1898;p47"/>
          <p:cNvGrpSpPr/>
          <p:nvPr/>
        </p:nvGrpSpPr>
        <p:grpSpPr>
          <a:xfrm>
            <a:off x="4680611" y="3639535"/>
            <a:ext cx="2128700" cy="714225"/>
            <a:chOff x="5146111" y="3653435"/>
            <a:chExt cx="2128700" cy="714225"/>
          </a:xfrm>
        </p:grpSpPr>
        <p:sp>
          <p:nvSpPr>
            <p:cNvPr id="1899" name="Google Shape;1899;p47"/>
            <p:cNvSpPr/>
            <p:nvPr/>
          </p:nvSpPr>
          <p:spPr>
            <a:xfrm rot="-8771227">
              <a:off x="5880774" y="393204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0" name="Google Shape;1900;p47"/>
            <p:cNvSpPr/>
            <p:nvPr/>
          </p:nvSpPr>
          <p:spPr>
            <a:xfrm rot="-8769078">
              <a:off x="7095427" y="3734276"/>
              <a:ext cx="150269" cy="15026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1" name="Google Shape;1901;p47"/>
            <p:cNvSpPr/>
            <p:nvPr/>
          </p:nvSpPr>
          <p:spPr>
            <a:xfrm rot="-8769078">
              <a:off x="6640677" y="4188276"/>
              <a:ext cx="150269" cy="1502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2" name="Google Shape;1902;p47"/>
            <p:cNvSpPr/>
            <p:nvPr/>
          </p:nvSpPr>
          <p:spPr>
            <a:xfrm rot="-8769078">
              <a:off x="5175227" y="3682551"/>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03" name="Google Shape;1903;p47"/>
            <p:cNvCxnSpPr>
              <a:stCxn id="1902" idx="2"/>
              <a:endCxn id="1899" idx="6"/>
            </p:cNvCxnSpPr>
            <p:nvPr/>
          </p:nvCxnSpPr>
          <p:spPr>
            <a:xfrm>
              <a:off x="5312761" y="3799535"/>
              <a:ext cx="594300" cy="201300"/>
            </a:xfrm>
            <a:prstGeom prst="straightConnector1">
              <a:avLst/>
            </a:prstGeom>
            <a:noFill/>
            <a:ln w="9525" cap="flat" cmpd="sng">
              <a:solidFill>
                <a:schemeClr val="dk2"/>
              </a:solidFill>
              <a:prstDash val="solid"/>
              <a:round/>
              <a:headEnd type="none" w="med" len="med"/>
              <a:tailEnd type="none" w="med" len="med"/>
            </a:ln>
          </p:spPr>
        </p:cxnSp>
        <p:cxnSp>
          <p:nvCxnSpPr>
            <p:cNvPr id="1904" name="Google Shape;1904;p47"/>
            <p:cNvCxnSpPr>
              <a:stCxn id="1899" idx="3"/>
              <a:endCxn id="1900" idx="7"/>
            </p:cNvCxnSpPr>
            <p:nvPr/>
          </p:nvCxnSpPr>
          <p:spPr>
            <a:xfrm rot="10800000" flipH="1">
              <a:off x="6188345" y="3824080"/>
              <a:ext cx="908400" cy="233100"/>
            </a:xfrm>
            <a:prstGeom prst="straightConnector1">
              <a:avLst/>
            </a:prstGeom>
            <a:noFill/>
            <a:ln w="9525" cap="flat" cmpd="sng">
              <a:solidFill>
                <a:schemeClr val="dk2"/>
              </a:solidFill>
              <a:prstDash val="solid"/>
              <a:round/>
              <a:headEnd type="none" w="med" len="med"/>
              <a:tailEnd type="none" w="med" len="med"/>
            </a:ln>
          </p:spPr>
        </p:cxnSp>
        <p:cxnSp>
          <p:nvCxnSpPr>
            <p:cNvPr id="1905" name="Google Shape;1905;p47"/>
            <p:cNvCxnSpPr>
              <a:stCxn id="1901" idx="6"/>
              <a:endCxn id="1899" idx="3"/>
            </p:cNvCxnSpPr>
            <p:nvPr/>
          </p:nvCxnSpPr>
          <p:spPr>
            <a:xfrm rot="10800000">
              <a:off x="6188411" y="4057160"/>
              <a:ext cx="465000" cy="164400"/>
            </a:xfrm>
            <a:prstGeom prst="straightConnector1">
              <a:avLst/>
            </a:prstGeom>
            <a:noFill/>
            <a:ln w="9525" cap="flat" cmpd="sng">
              <a:solidFill>
                <a:schemeClr val="dk2"/>
              </a:solidFill>
              <a:prstDash val="solid"/>
              <a:round/>
              <a:headEnd type="none" w="med" len="med"/>
              <a:tailEnd type="none" w="med" len="med"/>
            </a:ln>
          </p:spPr>
        </p:cxnSp>
        <p:cxnSp>
          <p:nvCxnSpPr>
            <p:cNvPr id="1906" name="Google Shape;1906;p47"/>
            <p:cNvCxnSpPr>
              <a:stCxn id="1901" idx="4"/>
              <a:endCxn id="1900" idx="0"/>
            </p:cNvCxnSpPr>
            <p:nvPr/>
          </p:nvCxnSpPr>
          <p:spPr>
            <a:xfrm rot="10800000" flipH="1">
              <a:off x="6757661" y="3871910"/>
              <a:ext cx="371100" cy="329100"/>
            </a:xfrm>
            <a:prstGeom prst="straightConnector1">
              <a:avLst/>
            </a:prstGeom>
            <a:noFill/>
            <a:ln w="9525" cap="flat" cmpd="sng">
              <a:solidFill>
                <a:schemeClr val="dk2"/>
              </a:solidFill>
              <a:prstDash val="solid"/>
              <a:round/>
              <a:headEnd type="none" w="med" len="med"/>
              <a:tailEnd type="none" w="med" len="med"/>
            </a:ln>
          </p:spPr>
        </p:cxnSp>
        <p:cxnSp>
          <p:nvCxnSpPr>
            <p:cNvPr id="1907" name="Google Shape;1907;p47"/>
            <p:cNvCxnSpPr>
              <a:stCxn id="1902" idx="3"/>
              <a:endCxn id="1900" idx="7"/>
            </p:cNvCxnSpPr>
            <p:nvPr/>
          </p:nvCxnSpPr>
          <p:spPr>
            <a:xfrm>
              <a:off x="5324077" y="3743154"/>
              <a:ext cx="1772700" cy="80700"/>
            </a:xfrm>
            <a:prstGeom prst="straightConnector1">
              <a:avLst/>
            </a:prstGeom>
            <a:noFill/>
            <a:ln w="9525" cap="flat" cmpd="sng">
              <a:solidFill>
                <a:schemeClr val="dk2"/>
              </a:solidFill>
              <a:prstDash val="solid"/>
              <a:round/>
              <a:headEnd type="none" w="med" len="med"/>
              <a:tailEnd type="none" w="med" len="med"/>
            </a:ln>
          </p:spPr>
        </p:cxnSp>
      </p:grpSp>
      <p:grpSp>
        <p:nvGrpSpPr>
          <p:cNvPr id="1908" name="Google Shape;1908;p47"/>
          <p:cNvGrpSpPr/>
          <p:nvPr/>
        </p:nvGrpSpPr>
        <p:grpSpPr>
          <a:xfrm>
            <a:off x="1682842" y="3326920"/>
            <a:ext cx="1465319" cy="1026830"/>
            <a:chOff x="1682842" y="3326920"/>
            <a:chExt cx="1465319" cy="1026830"/>
          </a:xfrm>
        </p:grpSpPr>
        <p:sp>
          <p:nvSpPr>
            <p:cNvPr id="1909" name="Google Shape;1909;p47"/>
            <p:cNvSpPr/>
            <p:nvPr/>
          </p:nvSpPr>
          <p:spPr>
            <a:xfrm rot="-8771069">
              <a:off x="1712285" y="4136444"/>
              <a:ext cx="152016" cy="1520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0" name="Google Shape;1910;p47"/>
            <p:cNvSpPr/>
            <p:nvPr/>
          </p:nvSpPr>
          <p:spPr>
            <a:xfrm rot="-8770215">
              <a:off x="2430834" y="3789966"/>
              <a:ext cx="204768" cy="20451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1" name="Google Shape;1911;p47"/>
            <p:cNvSpPr/>
            <p:nvPr/>
          </p:nvSpPr>
          <p:spPr>
            <a:xfrm rot="-8769893">
              <a:off x="2557375" y="3346021"/>
              <a:ext cx="98598" cy="9859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2" name="Google Shape;1912;p47"/>
            <p:cNvSpPr/>
            <p:nvPr/>
          </p:nvSpPr>
          <p:spPr>
            <a:xfrm rot="-8771069">
              <a:off x="2966703" y="3493329"/>
              <a:ext cx="152016" cy="15201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3" name="Google Shape;1913;p47"/>
            <p:cNvSpPr/>
            <p:nvPr/>
          </p:nvSpPr>
          <p:spPr>
            <a:xfrm rot="-8769893">
              <a:off x="2993452" y="4236051"/>
              <a:ext cx="98598" cy="985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14" name="Google Shape;1914;p47"/>
            <p:cNvCxnSpPr>
              <a:stCxn id="1910" idx="4"/>
              <a:endCxn id="1912" idx="7"/>
            </p:cNvCxnSpPr>
            <p:nvPr/>
          </p:nvCxnSpPr>
          <p:spPr>
            <a:xfrm rot="10800000" flipH="1">
              <a:off x="2590218" y="3584126"/>
              <a:ext cx="378000" cy="223200"/>
            </a:xfrm>
            <a:prstGeom prst="straightConnector1">
              <a:avLst/>
            </a:prstGeom>
            <a:noFill/>
            <a:ln w="9525" cap="flat" cmpd="sng">
              <a:solidFill>
                <a:schemeClr val="dk2"/>
              </a:solidFill>
              <a:prstDash val="solid"/>
              <a:round/>
              <a:headEnd type="none" w="med" len="med"/>
              <a:tailEnd type="none" w="med" len="med"/>
            </a:ln>
          </p:spPr>
        </p:cxnSp>
        <p:cxnSp>
          <p:nvCxnSpPr>
            <p:cNvPr id="1915" name="Google Shape;1915;p47"/>
            <p:cNvCxnSpPr>
              <a:stCxn id="1911" idx="3"/>
              <a:endCxn id="1912" idx="6"/>
            </p:cNvCxnSpPr>
            <p:nvPr/>
          </p:nvCxnSpPr>
          <p:spPr>
            <a:xfrm>
              <a:off x="2655041" y="3385774"/>
              <a:ext cx="324600" cy="141300"/>
            </a:xfrm>
            <a:prstGeom prst="straightConnector1">
              <a:avLst/>
            </a:prstGeom>
            <a:noFill/>
            <a:ln w="9525" cap="flat" cmpd="sng">
              <a:solidFill>
                <a:schemeClr val="dk2"/>
              </a:solidFill>
              <a:prstDash val="solid"/>
              <a:round/>
              <a:headEnd type="none" w="med" len="med"/>
              <a:tailEnd type="none" w="med" len="med"/>
            </a:ln>
          </p:spPr>
        </p:cxnSp>
        <p:cxnSp>
          <p:nvCxnSpPr>
            <p:cNvPr id="1916" name="Google Shape;1916;p47"/>
            <p:cNvCxnSpPr>
              <a:stCxn id="1911" idx="0"/>
              <a:endCxn id="1910" idx="5"/>
            </p:cNvCxnSpPr>
            <p:nvPr/>
          </p:nvCxnSpPr>
          <p:spPr>
            <a:xfrm flipH="1">
              <a:off x="2513525" y="3436270"/>
              <a:ext cx="65700" cy="355500"/>
            </a:xfrm>
            <a:prstGeom prst="straightConnector1">
              <a:avLst/>
            </a:prstGeom>
            <a:noFill/>
            <a:ln w="9525" cap="flat" cmpd="sng">
              <a:solidFill>
                <a:schemeClr val="dk2"/>
              </a:solidFill>
              <a:prstDash val="solid"/>
              <a:round/>
              <a:headEnd type="none" w="med" len="med"/>
              <a:tailEnd type="none" w="med" len="med"/>
            </a:ln>
          </p:spPr>
        </p:cxnSp>
        <p:cxnSp>
          <p:nvCxnSpPr>
            <p:cNvPr id="1917" name="Google Shape;1917;p47"/>
            <p:cNvCxnSpPr>
              <a:stCxn id="1910" idx="2"/>
              <a:endCxn id="1913" idx="6"/>
            </p:cNvCxnSpPr>
            <p:nvPr/>
          </p:nvCxnSpPr>
          <p:spPr>
            <a:xfrm>
              <a:off x="2618268" y="3949226"/>
              <a:ext cx="383400" cy="308700"/>
            </a:xfrm>
            <a:prstGeom prst="straightConnector1">
              <a:avLst/>
            </a:prstGeom>
            <a:noFill/>
            <a:ln w="9525" cap="flat" cmpd="sng">
              <a:solidFill>
                <a:schemeClr val="dk2"/>
              </a:solidFill>
              <a:prstDash val="solid"/>
              <a:round/>
              <a:headEnd type="none" w="med" len="med"/>
              <a:tailEnd type="none" w="med" len="med"/>
            </a:ln>
          </p:spPr>
        </p:cxnSp>
        <p:cxnSp>
          <p:nvCxnSpPr>
            <p:cNvPr id="1918" name="Google Shape;1918;p47"/>
            <p:cNvCxnSpPr>
              <a:stCxn id="1912" idx="1"/>
              <a:endCxn id="1913" idx="5"/>
            </p:cNvCxnSpPr>
            <p:nvPr/>
          </p:nvCxnSpPr>
          <p:spPr>
            <a:xfrm flipH="1">
              <a:off x="3033154" y="3643902"/>
              <a:ext cx="24300" cy="593100"/>
            </a:xfrm>
            <a:prstGeom prst="straightConnector1">
              <a:avLst/>
            </a:prstGeom>
            <a:noFill/>
            <a:ln w="9525" cap="flat" cmpd="sng">
              <a:solidFill>
                <a:schemeClr val="dk2"/>
              </a:solidFill>
              <a:prstDash val="solid"/>
              <a:round/>
              <a:headEnd type="none" w="med" len="med"/>
              <a:tailEnd type="none" w="med" len="med"/>
            </a:ln>
          </p:spPr>
        </p:cxnSp>
        <p:cxnSp>
          <p:nvCxnSpPr>
            <p:cNvPr id="1919" name="Google Shape;1919;p47"/>
            <p:cNvCxnSpPr>
              <a:stCxn id="1909" idx="4"/>
              <a:endCxn id="1910" idx="7"/>
            </p:cNvCxnSpPr>
            <p:nvPr/>
          </p:nvCxnSpPr>
          <p:spPr>
            <a:xfrm rot="10800000" flipH="1">
              <a:off x="1830592" y="3912002"/>
              <a:ext cx="602100" cy="237300"/>
            </a:xfrm>
            <a:prstGeom prst="straightConnector1">
              <a:avLst/>
            </a:prstGeom>
            <a:noFill/>
            <a:ln w="9525" cap="flat" cmpd="sng">
              <a:solidFill>
                <a:schemeClr val="dk2"/>
              </a:solidFill>
              <a:prstDash val="solid"/>
              <a:round/>
              <a:headEnd type="none" w="med" len="med"/>
              <a:tailEnd type="none" w="med" len="med"/>
            </a:ln>
          </p:spPr>
        </p:cxnSp>
        <p:cxnSp>
          <p:nvCxnSpPr>
            <p:cNvPr id="1920" name="Google Shape;1920;p47"/>
            <p:cNvCxnSpPr>
              <a:stCxn id="1909" idx="3"/>
              <a:endCxn id="1913" idx="7"/>
            </p:cNvCxnSpPr>
            <p:nvPr/>
          </p:nvCxnSpPr>
          <p:spPr>
            <a:xfrm>
              <a:off x="1862857" y="4197709"/>
              <a:ext cx="1131600" cy="97200"/>
            </a:xfrm>
            <a:prstGeom prst="straightConnector1">
              <a:avLst/>
            </a:prstGeom>
            <a:noFill/>
            <a:ln w="9525" cap="flat" cmpd="sng">
              <a:solidFill>
                <a:schemeClr val="dk2"/>
              </a:solidFill>
              <a:prstDash val="solid"/>
              <a:round/>
              <a:headEnd type="none" w="med" len="med"/>
              <a:tailEnd type="none" w="med" len="med"/>
            </a:ln>
          </p:spPr>
        </p:cxnSp>
        <p:cxnSp>
          <p:nvCxnSpPr>
            <p:cNvPr id="1921" name="Google Shape;1921;p47"/>
            <p:cNvCxnSpPr>
              <a:stCxn id="1911" idx="1"/>
              <a:endCxn id="1913" idx="5"/>
            </p:cNvCxnSpPr>
            <p:nvPr/>
          </p:nvCxnSpPr>
          <p:spPr>
            <a:xfrm>
              <a:off x="2616221" y="3443686"/>
              <a:ext cx="417000" cy="793200"/>
            </a:xfrm>
            <a:prstGeom prst="straightConnector1">
              <a:avLst/>
            </a:prstGeom>
            <a:noFill/>
            <a:ln w="9525" cap="flat" cmpd="sng">
              <a:solidFill>
                <a:schemeClr val="dk2"/>
              </a:solidFill>
              <a:prstDash val="solid"/>
              <a:round/>
              <a:headEnd type="none" w="med" len="med"/>
              <a:tailEnd type="none" w="med" len="med"/>
            </a:ln>
          </p:spPr>
        </p:cxnSp>
        <p:sp>
          <p:nvSpPr>
            <p:cNvPr id="1922" name="Google Shape;1922;p47"/>
            <p:cNvSpPr/>
            <p:nvPr/>
          </p:nvSpPr>
          <p:spPr>
            <a:xfrm rot="-9467601">
              <a:off x="1910748" y="3683388"/>
              <a:ext cx="204790" cy="20451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23" name="Google Shape;1923;p47"/>
            <p:cNvCxnSpPr>
              <a:stCxn id="1922" idx="0"/>
              <a:endCxn id="1909" idx="4"/>
            </p:cNvCxnSpPr>
            <p:nvPr/>
          </p:nvCxnSpPr>
          <p:spPr>
            <a:xfrm flipH="1">
              <a:off x="1830443" y="3880295"/>
              <a:ext cx="144000" cy="269100"/>
            </a:xfrm>
            <a:prstGeom prst="straightConnector1">
              <a:avLst/>
            </a:prstGeom>
            <a:noFill/>
            <a:ln w="9525" cap="flat" cmpd="sng">
              <a:solidFill>
                <a:schemeClr val="dk2"/>
              </a:solidFill>
              <a:prstDash val="solid"/>
              <a:round/>
              <a:headEnd type="none" w="med" len="med"/>
              <a:tailEnd type="none" w="med" len="med"/>
            </a:ln>
          </p:spPr>
        </p:cxnSp>
        <p:cxnSp>
          <p:nvCxnSpPr>
            <p:cNvPr id="1924" name="Google Shape;1924;p47"/>
            <p:cNvCxnSpPr>
              <a:stCxn id="1922" idx="2"/>
              <a:endCxn id="1910" idx="6"/>
            </p:cNvCxnSpPr>
            <p:nvPr/>
          </p:nvCxnSpPr>
          <p:spPr>
            <a:xfrm>
              <a:off x="2107943" y="3824345"/>
              <a:ext cx="340200" cy="108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sp>
        <p:nvSpPr>
          <p:cNvPr id="1929" name="Google Shape;1929;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930" name="Google Shape;1930;p48"/>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on these websites:</a:t>
            </a:r>
            <a:endParaRPr/>
          </a:p>
          <a:p>
            <a:pPr marL="0" lvl="0" indent="0" algn="l" rtl="0">
              <a:spcBef>
                <a:spcPts val="1000"/>
              </a:spcBef>
              <a:spcAft>
                <a:spcPts val="0"/>
              </a:spcAft>
              <a:buNone/>
            </a:pPr>
            <a:r>
              <a:rPr lang="en" b="1"/>
              <a:t>Photos</a:t>
            </a:r>
            <a:endParaRPr b="1"/>
          </a:p>
          <a:p>
            <a:pPr marL="457200" lvl="0" indent="-317500" algn="l" rtl="0">
              <a:lnSpc>
                <a:spcPct val="115000"/>
              </a:lnSpc>
              <a:spcBef>
                <a:spcPts val="0"/>
              </a:spcBef>
              <a:spcAft>
                <a:spcPts val="0"/>
              </a:spcAft>
              <a:buSzPts val="1400"/>
              <a:buChar char="●"/>
            </a:pPr>
            <a:r>
              <a:rPr lang="en" u="sng">
                <a:hlinkClick r:id="rId3"/>
              </a:rPr>
              <a:t>Colleagues correcting charts</a:t>
            </a:r>
            <a:endParaRPr/>
          </a:p>
          <a:p>
            <a:pPr marL="457200" lvl="0" indent="-317500" algn="l" rtl="0">
              <a:lnSpc>
                <a:spcPct val="115000"/>
              </a:lnSpc>
              <a:spcBef>
                <a:spcPts val="0"/>
              </a:spcBef>
              <a:spcAft>
                <a:spcPts val="0"/>
              </a:spcAft>
              <a:buSzPts val="1400"/>
              <a:buChar char="●"/>
            </a:pPr>
            <a:r>
              <a:rPr lang="en" u="sng">
                <a:hlinkClick r:id="rId4"/>
              </a:rPr>
              <a:t>Networking concept still life assortment</a:t>
            </a:r>
            <a:endParaRPr/>
          </a:p>
          <a:p>
            <a:pPr marL="457200" lvl="0" indent="-317500" algn="l" rtl="0">
              <a:lnSpc>
                <a:spcPct val="115000"/>
              </a:lnSpc>
              <a:spcBef>
                <a:spcPts val="0"/>
              </a:spcBef>
              <a:spcAft>
                <a:spcPts val="0"/>
              </a:spcAft>
              <a:buSzPts val="1400"/>
              <a:buChar char="●"/>
            </a:pPr>
            <a:r>
              <a:rPr lang="en" u="sng">
                <a:hlinkClick r:id="rId5"/>
              </a:rPr>
              <a:t>Network concept with notebooks</a:t>
            </a:r>
            <a:endParaRPr/>
          </a:p>
        </p:txBody>
      </p:sp>
      <p:grpSp>
        <p:nvGrpSpPr>
          <p:cNvPr id="1931" name="Google Shape;1931;p48"/>
          <p:cNvGrpSpPr/>
          <p:nvPr/>
        </p:nvGrpSpPr>
        <p:grpSpPr>
          <a:xfrm rot="10800000">
            <a:off x="6494401" y="3778750"/>
            <a:ext cx="298275" cy="322675"/>
            <a:chOff x="8667225" y="681525"/>
            <a:chExt cx="298275" cy="322675"/>
          </a:xfrm>
        </p:grpSpPr>
        <p:sp>
          <p:nvSpPr>
            <p:cNvPr id="1932" name="Google Shape;1932;p4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3" name="Google Shape;1933;p4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4" name="Google Shape;1934;p4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sp>
        <p:nvSpPr>
          <p:cNvPr id="1471" name="Google Shape;1471;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1472" name="Google Shape;1472;p28"/>
          <p:cNvGraphicFramePr/>
          <p:nvPr/>
        </p:nvGraphicFramePr>
        <p:xfrm>
          <a:off x="720000" y="1614825"/>
          <a:ext cx="7704000" cy="2169150"/>
        </p:xfrm>
        <a:graphic>
          <a:graphicData uri="http://schemas.openxmlformats.org/drawingml/2006/table">
            <a:tbl>
              <a:tblPr>
                <a:noFill/>
                <a:tableStyleId>{B32539AA-B111-4103-8029-B08BB70C4C08}</a:tableStyleId>
              </a:tblPr>
              <a:tblGrid>
                <a:gridCol w="2303400">
                  <a:extLst>
                    <a:ext uri="{9D8B030D-6E8A-4147-A177-3AD203B41FA5}">
                      <a16:colId xmlns:a16="http://schemas.microsoft.com/office/drawing/2014/main" val="20000"/>
                    </a:ext>
                  </a:extLst>
                </a:gridCol>
                <a:gridCol w="540060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To view this template correctly in PowerPoint, download and install the fonts we used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5" action="ppaction://hlinksldjump">
                            <a:extLst>
                              <a:ext uri="{A12FA001-AC4F-418D-AE19-62706E023703}">
                                <ahyp:hlinkClr xmlns:ahyp="http://schemas.microsoft.com/office/drawing/2018/hyperlinkcolor" val="tx"/>
                              </a:ext>
                            </a:extLst>
                          </a:hlinkClick>
                        </a:rPr>
                        <a:t>alternative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must keep it so that proper credits for our design are given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Mulish"/>
                          <a:ea typeface="Mulish"/>
                          <a:cs typeface="Mulish"/>
                          <a:sym typeface="Mulish"/>
                        </a:rPr>
                        <a:t>Editable presentation theme </a:t>
                      </a:r>
                      <a:endParaRPr sz="1000" b="1">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can edit the master slides easily. For more info, click </a:t>
                      </a:r>
                      <a:r>
                        <a:rPr lang="en" sz="1000" b="1" u="sng">
                          <a:solidFill>
                            <a:schemeClr val="dk1"/>
                          </a:solidFill>
                          <a:latin typeface="Mulish"/>
                          <a:ea typeface="Mulish"/>
                          <a:cs typeface="Mulish"/>
                          <a:sym typeface="Mulish"/>
                          <a:hlinkClick r:id="rId9">
                            <a:extLst>
                              <a:ext uri="{A12FA001-AC4F-418D-AE19-62706E023703}">
                                <ahyp:hlinkClr xmlns:ahyp="http://schemas.microsoft.com/office/drawing/2018/hyperlinkcolor" val="tx"/>
                              </a:ext>
                            </a:extLst>
                          </a:hlinkClick>
                        </a:rPr>
                        <a:t>here</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473" name="Google Shape;1473;p28"/>
          <p:cNvSpPr txBox="1"/>
          <p:nvPr/>
        </p:nvSpPr>
        <p:spPr>
          <a:xfrm>
            <a:off x="720000" y="106372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Mulish"/>
                <a:ea typeface="Mulish"/>
                <a:cs typeface="Mulish"/>
                <a:sym typeface="Mulish"/>
              </a:rPr>
              <a:t>You can delete this slide when you’re done editing the presentation</a:t>
            </a:r>
            <a:endParaRPr>
              <a:solidFill>
                <a:schemeClr val="dk1"/>
              </a:solidFill>
              <a:latin typeface="Mulish"/>
              <a:ea typeface="Mulish"/>
              <a:cs typeface="Mulish"/>
              <a:sym typeface="Mulish"/>
            </a:endParaRPr>
          </a:p>
        </p:txBody>
      </p:sp>
      <p:sp>
        <p:nvSpPr>
          <p:cNvPr id="1474" name="Google Shape;1474;p28"/>
          <p:cNvSpPr txBox="1"/>
          <p:nvPr/>
        </p:nvSpPr>
        <p:spPr>
          <a:xfrm>
            <a:off x="1650113" y="4133675"/>
            <a:ext cx="1713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For more info:</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1">
                  <a:extLst>
                    <a:ext uri="{A12FA001-AC4F-418D-AE19-62706E023703}">
                      <ahyp:hlinkClr xmlns:ahyp="http://schemas.microsoft.com/office/drawing/2018/hyperlinkcolor" val="tx"/>
                    </a:ext>
                  </a:extLst>
                </a:hlinkClick>
              </a:rPr>
              <a:t>BLOG</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2">
                  <a:extLst>
                    <a:ext uri="{A12FA001-AC4F-418D-AE19-62706E023703}">
                      <ahyp:hlinkClr xmlns:ahyp="http://schemas.microsoft.com/office/drawing/2018/hyperlinkcolor" val="tx"/>
                    </a:ext>
                  </a:extLst>
                </a:hlinkClick>
              </a:rPr>
              <a:t>FAQs</a:t>
            </a:r>
            <a:endParaRPr sz="1000" b="1" u="sng">
              <a:solidFill>
                <a:schemeClr val="dk1"/>
              </a:solidFill>
              <a:latin typeface="Mulish"/>
              <a:ea typeface="Mulish"/>
              <a:cs typeface="Mulish"/>
              <a:sym typeface="Mulish"/>
            </a:endParaRPr>
          </a:p>
        </p:txBody>
      </p:sp>
      <p:sp>
        <p:nvSpPr>
          <p:cNvPr id="1475" name="Google Shape;1475;p28"/>
          <p:cNvSpPr txBox="1"/>
          <p:nvPr/>
        </p:nvSpPr>
        <p:spPr>
          <a:xfrm>
            <a:off x="4269525" y="4133675"/>
            <a:ext cx="344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You can visit our sister projects:</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3">
                  <a:extLst>
                    <a:ext uri="{A12FA001-AC4F-418D-AE19-62706E023703}">
                      <ahyp:hlinkClr xmlns:ahyp="http://schemas.microsoft.com/office/drawing/2018/hyperlinkcolor" val="tx"/>
                    </a:ext>
                  </a:extLst>
                </a:hlinkClick>
              </a:rPr>
              <a:t>FREEPIK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6">
                  <a:extLst>
                    <a:ext uri="{A12FA001-AC4F-418D-AE19-62706E023703}">
                      <ahyp:hlinkClr xmlns:ahyp="http://schemas.microsoft.com/office/drawing/2018/hyperlinkcolor" val="tx"/>
                    </a:ext>
                  </a:extLst>
                </a:hlinkClick>
              </a:rPr>
              <a:t>WEPIK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7">
                  <a:extLst>
                    <a:ext uri="{A12FA001-AC4F-418D-AE19-62706E023703}">
                      <ahyp:hlinkClr xmlns:ahyp="http://schemas.microsoft.com/office/drawing/2018/hyperlinkcolor" val="tx"/>
                    </a:ext>
                  </a:extLst>
                </a:hlinkClick>
              </a:rPr>
              <a:t>VIDEVO</a:t>
            </a:r>
            <a:endParaRPr sz="1000" b="1">
              <a:solidFill>
                <a:schemeClr val="dk1"/>
              </a:solidFill>
              <a:latin typeface="Mulish"/>
              <a:ea typeface="Mulish"/>
              <a:cs typeface="Mulish"/>
              <a:sym typeface="Mulish"/>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8"/>
        <p:cNvGrpSpPr/>
        <p:nvPr/>
      </p:nvGrpSpPr>
      <p:grpSpPr>
        <a:xfrm>
          <a:off x="0" y="0"/>
          <a:ext cx="0" cy="0"/>
          <a:chOff x="0" y="0"/>
          <a:chExt cx="0" cy="0"/>
        </a:xfrm>
      </p:grpSpPr>
      <p:sp>
        <p:nvSpPr>
          <p:cNvPr id="1939" name="Google Shape;1939;p4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40" name="Google Shape;1940;p4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4"/>
        <p:cNvGrpSpPr/>
        <p:nvPr/>
      </p:nvGrpSpPr>
      <p:grpSpPr>
        <a:xfrm>
          <a:off x="0" y="0"/>
          <a:ext cx="0" cy="0"/>
          <a:chOff x="0" y="0"/>
          <a:chExt cx="0" cy="0"/>
        </a:xfrm>
      </p:grpSpPr>
      <p:sp>
        <p:nvSpPr>
          <p:cNvPr id="1945" name="Google Shape;1945;p5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946" name="Google Shape;1946;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50"/>
        <p:cNvGrpSpPr/>
        <p:nvPr/>
      </p:nvGrpSpPr>
      <p:grpSpPr>
        <a:xfrm>
          <a:off x="0" y="0"/>
          <a:ext cx="0" cy="0"/>
          <a:chOff x="0" y="0"/>
          <a:chExt cx="0" cy="0"/>
        </a:xfrm>
      </p:grpSpPr>
      <p:sp>
        <p:nvSpPr>
          <p:cNvPr id="1951" name="Google Shape;1951;p5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Albert Sans</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Mulish</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https://fonts.google.com/specimen/Mulish</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952" name="Google Shape;1952;p51"/>
          <p:cNvSpPr/>
          <p:nvPr/>
        </p:nvSpPr>
        <p:spPr>
          <a:xfrm>
            <a:off x="2583563" y="2947175"/>
            <a:ext cx="791400" cy="754200"/>
          </a:xfrm>
          <a:prstGeom prst="roundRect">
            <a:avLst>
              <a:gd name="adj" fmla="val 16667"/>
            </a:avLst>
          </a:prstGeom>
          <a:solidFill>
            <a:srgbClr val="1A1A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3645382" y="2947175"/>
            <a:ext cx="791400" cy="754200"/>
          </a:xfrm>
          <a:prstGeom prst="roundRect">
            <a:avLst>
              <a:gd name="adj" fmla="val 16667"/>
            </a:avLst>
          </a:prstGeom>
          <a:solidFill>
            <a:srgbClr val="FEF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4707202" y="29471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#1a1a1a</a:t>
            </a:r>
            <a:endParaRPr sz="1000">
              <a:solidFill>
                <a:srgbClr val="FFFFFF"/>
              </a:solidFill>
            </a:endParaRPr>
          </a:p>
        </p:txBody>
      </p:sp>
      <p:sp>
        <p:nvSpPr>
          <p:cNvPr id="1956" name="Google Shape;1956;p51"/>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#fefdfa</a:t>
            </a:r>
            <a:endParaRPr sz="1000">
              <a:solidFill>
                <a:schemeClr val="dk1"/>
              </a:solidFill>
            </a:endParaRPr>
          </a:p>
        </p:txBody>
      </p:sp>
      <p:sp>
        <p:nvSpPr>
          <p:cNvPr id="1957" name="Google Shape;1957;p51"/>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1958" name="Google Shape;1958;p51"/>
          <p:cNvSpPr/>
          <p:nvPr/>
        </p:nvSpPr>
        <p:spPr>
          <a:xfrm>
            <a:off x="5769038" y="2947175"/>
            <a:ext cx="791400" cy="754200"/>
          </a:xfrm>
          <a:prstGeom prst="roundRect">
            <a:avLst>
              <a:gd name="adj" fmla="val 16667"/>
            </a:avLst>
          </a:prstGeom>
          <a:solidFill>
            <a:srgbClr val="FF2E2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#ff2e20</a:t>
            </a:r>
            <a:endParaRPr sz="1000">
              <a:solidFill>
                <a:schemeClr val="dk1"/>
              </a:solidFill>
            </a:endParaRPr>
          </a:p>
        </p:txBody>
      </p:sp>
      <p:sp>
        <p:nvSpPr>
          <p:cNvPr id="1960" name="Google Shape;1960;p51"/>
          <p:cNvSpPr/>
          <p:nvPr/>
        </p:nvSpPr>
        <p:spPr>
          <a:xfrm>
            <a:off x="4176300" y="3878275"/>
            <a:ext cx="791400" cy="754200"/>
          </a:xfrm>
          <a:prstGeom prst="roundRect">
            <a:avLst>
              <a:gd name="adj" fmla="val 16667"/>
            </a:avLst>
          </a:prstGeom>
          <a:solidFill>
            <a:srgbClr val="86CF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1"/>
          <p:cNvSpPr/>
          <p:nvPr/>
        </p:nvSpPr>
        <p:spPr>
          <a:xfrm>
            <a:off x="5238120" y="3878275"/>
            <a:ext cx="791400" cy="754200"/>
          </a:xfrm>
          <a:prstGeom prst="roundRect">
            <a:avLst>
              <a:gd name="adj" fmla="val 16667"/>
            </a:avLst>
          </a:prstGeom>
          <a:solidFill>
            <a:srgbClr val="04B4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#86cf64</a:t>
            </a:r>
            <a:endParaRPr sz="1000">
              <a:solidFill>
                <a:schemeClr val="dk1"/>
              </a:solidFill>
            </a:endParaRPr>
          </a:p>
        </p:txBody>
      </p:sp>
      <p:sp>
        <p:nvSpPr>
          <p:cNvPr id="1963" name="Google Shape;1963;p5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#04b4d8</a:t>
            </a:r>
            <a:endParaRPr sz="1000">
              <a:solidFill>
                <a:schemeClr val="dk1"/>
              </a:solidFill>
            </a:endParaRPr>
          </a:p>
        </p:txBody>
      </p:sp>
      <p:sp>
        <p:nvSpPr>
          <p:cNvPr id="1964" name="Google Shape;1964;p51"/>
          <p:cNvSpPr/>
          <p:nvPr/>
        </p:nvSpPr>
        <p:spPr>
          <a:xfrm>
            <a:off x="3114475" y="3878275"/>
            <a:ext cx="791400" cy="754200"/>
          </a:xfrm>
          <a:prstGeom prst="roundRect">
            <a:avLst>
              <a:gd name="adj" fmla="val 16667"/>
            </a:avLst>
          </a:prstGeom>
          <a:solidFill>
            <a:srgbClr val="FFD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#ffd966</a:t>
            </a:r>
            <a:endParaRPr sz="1000">
              <a:solidFill>
                <a:schemeClr val="dk1"/>
              </a:solidFill>
            </a:endParaRPr>
          </a:p>
        </p:txBody>
      </p:sp>
      <p:sp>
        <p:nvSpPr>
          <p:cNvPr id="1966" name="Google Shape;1966;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0"/>
        <p:cNvGrpSpPr/>
        <p:nvPr/>
      </p:nvGrpSpPr>
      <p:grpSpPr>
        <a:xfrm>
          <a:off x="0" y="0"/>
          <a:ext cx="0" cy="0"/>
          <a:chOff x="0" y="0"/>
          <a:chExt cx="0" cy="0"/>
        </a:xfrm>
      </p:grpSpPr>
      <p:sp>
        <p:nvSpPr>
          <p:cNvPr id="1971" name="Google Shape;1971;p52"/>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972" name="Google Shape;1972;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973" name="Google Shape;1973;p5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74" name="Google Shape;1974;p5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975" name="Google Shape;1975;p5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976" name="Google Shape;1976;p5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977" name="Google Shape;1977;p5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978" name="Google Shape;1978;p5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79" name="Google Shape;1979;p5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80" name="Google Shape;1980;p5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81" name="Google Shape;1981;p5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82" name="Google Shape;1982;p5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6"/>
        <p:cNvGrpSpPr/>
        <p:nvPr/>
      </p:nvGrpSpPr>
      <p:grpSpPr>
        <a:xfrm>
          <a:off x="0" y="0"/>
          <a:ext cx="0" cy="0"/>
          <a:chOff x="0" y="0"/>
          <a:chExt cx="0" cy="0"/>
        </a:xfrm>
      </p:grpSpPr>
      <p:grpSp>
        <p:nvGrpSpPr>
          <p:cNvPr id="1987" name="Google Shape;1987;p53"/>
          <p:cNvGrpSpPr/>
          <p:nvPr/>
        </p:nvGrpSpPr>
        <p:grpSpPr>
          <a:xfrm>
            <a:off x="5048544" y="3019584"/>
            <a:ext cx="442841" cy="514271"/>
            <a:chOff x="4727025" y="1332775"/>
            <a:chExt cx="59900" cy="69625"/>
          </a:xfrm>
        </p:grpSpPr>
        <p:sp>
          <p:nvSpPr>
            <p:cNvPr id="1988" name="Google Shape;1988;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53"/>
          <p:cNvGrpSpPr/>
          <p:nvPr/>
        </p:nvGrpSpPr>
        <p:grpSpPr>
          <a:xfrm>
            <a:off x="5723860" y="2267072"/>
            <a:ext cx="500909" cy="500899"/>
            <a:chOff x="4820425" y="1329900"/>
            <a:chExt cx="70175" cy="70350"/>
          </a:xfrm>
        </p:grpSpPr>
        <p:sp>
          <p:nvSpPr>
            <p:cNvPr id="1991" name="Google Shape;1991;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53"/>
          <p:cNvGrpSpPr/>
          <p:nvPr/>
        </p:nvGrpSpPr>
        <p:grpSpPr>
          <a:xfrm>
            <a:off x="6376484" y="2278862"/>
            <a:ext cx="538135" cy="493119"/>
            <a:chOff x="4903200" y="1331525"/>
            <a:chExt cx="73575" cy="67425"/>
          </a:xfrm>
        </p:grpSpPr>
        <p:sp>
          <p:nvSpPr>
            <p:cNvPr id="1996" name="Google Shape;1996;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97" name="Google Shape;1997;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53"/>
          <p:cNvGrpSpPr/>
          <p:nvPr/>
        </p:nvGrpSpPr>
        <p:grpSpPr>
          <a:xfrm>
            <a:off x="5636435" y="3020840"/>
            <a:ext cx="544563" cy="511895"/>
            <a:chOff x="4815575" y="1416800"/>
            <a:chExt cx="73750" cy="71400"/>
          </a:xfrm>
        </p:grpSpPr>
        <p:sp>
          <p:nvSpPr>
            <p:cNvPr id="1999" name="Google Shape;1999;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53"/>
          <p:cNvGrpSpPr/>
          <p:nvPr/>
        </p:nvGrpSpPr>
        <p:grpSpPr>
          <a:xfrm>
            <a:off x="6333060" y="3020546"/>
            <a:ext cx="602914" cy="512477"/>
            <a:chOff x="4902475" y="1418875"/>
            <a:chExt cx="74500" cy="63775"/>
          </a:xfrm>
        </p:grpSpPr>
        <p:sp>
          <p:nvSpPr>
            <p:cNvPr id="2003" name="Google Shape;2003;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53"/>
          <p:cNvGrpSpPr/>
          <p:nvPr/>
        </p:nvGrpSpPr>
        <p:grpSpPr>
          <a:xfrm>
            <a:off x="5748932" y="3759785"/>
            <a:ext cx="515391" cy="525699"/>
            <a:chOff x="4818100" y="1507675"/>
            <a:chExt cx="71225" cy="71625"/>
          </a:xfrm>
        </p:grpSpPr>
        <p:sp>
          <p:nvSpPr>
            <p:cNvPr id="2006" name="Google Shape;2006;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3"/>
          <p:cNvGrpSpPr/>
          <p:nvPr/>
        </p:nvGrpSpPr>
        <p:grpSpPr>
          <a:xfrm>
            <a:off x="5087034" y="3781317"/>
            <a:ext cx="522956" cy="489869"/>
            <a:chOff x="4721450" y="1509475"/>
            <a:chExt cx="79350" cy="74325"/>
          </a:xfrm>
        </p:grpSpPr>
        <p:sp>
          <p:nvSpPr>
            <p:cNvPr id="2011" name="Google Shape;2011;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53"/>
          <p:cNvGrpSpPr/>
          <p:nvPr/>
        </p:nvGrpSpPr>
        <p:grpSpPr>
          <a:xfrm>
            <a:off x="6410277" y="3761069"/>
            <a:ext cx="525704" cy="535436"/>
            <a:chOff x="4906800" y="1507500"/>
            <a:chExt cx="70350" cy="71075"/>
          </a:xfrm>
        </p:grpSpPr>
        <p:sp>
          <p:nvSpPr>
            <p:cNvPr id="2016" name="Google Shape;2016;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3"/>
          <p:cNvGrpSpPr/>
          <p:nvPr/>
        </p:nvGrpSpPr>
        <p:grpSpPr>
          <a:xfrm>
            <a:off x="4443099" y="2267050"/>
            <a:ext cx="508054" cy="508095"/>
            <a:chOff x="3736598" y="2170606"/>
            <a:chExt cx="404889" cy="404889"/>
          </a:xfrm>
        </p:grpSpPr>
        <p:sp>
          <p:nvSpPr>
            <p:cNvPr id="2022" name="Google Shape;2022;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2026;p53"/>
          <p:cNvGrpSpPr/>
          <p:nvPr/>
        </p:nvGrpSpPr>
        <p:grpSpPr>
          <a:xfrm>
            <a:off x="3731139" y="2267145"/>
            <a:ext cx="575790" cy="507904"/>
            <a:chOff x="3161917" y="2170682"/>
            <a:chExt cx="458870" cy="404737"/>
          </a:xfrm>
        </p:grpSpPr>
        <p:sp>
          <p:nvSpPr>
            <p:cNvPr id="2027" name="Google Shape;2027;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28" name="Google Shape;2028;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3"/>
          <p:cNvGrpSpPr/>
          <p:nvPr/>
        </p:nvGrpSpPr>
        <p:grpSpPr>
          <a:xfrm>
            <a:off x="3758669" y="3027517"/>
            <a:ext cx="520730" cy="498567"/>
            <a:chOff x="3179914" y="2889488"/>
            <a:chExt cx="422876" cy="404911"/>
          </a:xfrm>
        </p:grpSpPr>
        <p:sp>
          <p:nvSpPr>
            <p:cNvPr id="2031" name="Google Shape;2031;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3"/>
          <p:cNvGrpSpPr/>
          <p:nvPr/>
        </p:nvGrpSpPr>
        <p:grpSpPr>
          <a:xfrm>
            <a:off x="4387349" y="3027477"/>
            <a:ext cx="516145" cy="498648"/>
            <a:chOff x="3729467" y="2889422"/>
            <a:chExt cx="419153" cy="404977"/>
          </a:xfrm>
        </p:grpSpPr>
        <p:sp>
          <p:nvSpPr>
            <p:cNvPr id="2038" name="Google Shape;2038;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 name="Google Shape;2045;p53"/>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9" name="Google Shape;2049;p53"/>
          <p:cNvGrpSpPr/>
          <p:nvPr/>
        </p:nvGrpSpPr>
        <p:grpSpPr>
          <a:xfrm>
            <a:off x="7107677" y="2474362"/>
            <a:ext cx="166473" cy="141497"/>
            <a:chOff x="4660325" y="1866850"/>
            <a:chExt cx="68350" cy="58100"/>
          </a:xfrm>
        </p:grpSpPr>
        <p:sp>
          <p:nvSpPr>
            <p:cNvPr id="2050" name="Google Shape;2050;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53"/>
          <p:cNvGrpSpPr/>
          <p:nvPr/>
        </p:nvGrpSpPr>
        <p:grpSpPr>
          <a:xfrm>
            <a:off x="7417022" y="2500086"/>
            <a:ext cx="162515" cy="90049"/>
            <a:chOff x="4791775" y="1877500"/>
            <a:chExt cx="66725" cy="36975"/>
          </a:xfrm>
        </p:grpSpPr>
        <p:sp>
          <p:nvSpPr>
            <p:cNvPr id="2053" name="Google Shape;2053;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3"/>
          <p:cNvGrpSpPr/>
          <p:nvPr/>
        </p:nvGrpSpPr>
        <p:grpSpPr>
          <a:xfrm>
            <a:off x="7738734" y="2500086"/>
            <a:ext cx="144979" cy="90049"/>
            <a:chOff x="4923925" y="1877500"/>
            <a:chExt cx="59525" cy="36975"/>
          </a:xfrm>
        </p:grpSpPr>
        <p:sp>
          <p:nvSpPr>
            <p:cNvPr id="2056" name="Google Shape;2056;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53"/>
          <p:cNvGrpSpPr/>
          <p:nvPr/>
        </p:nvGrpSpPr>
        <p:grpSpPr>
          <a:xfrm>
            <a:off x="8033226" y="2482277"/>
            <a:ext cx="141447" cy="125667"/>
            <a:chOff x="5058450" y="1870100"/>
            <a:chExt cx="58075" cy="51600"/>
          </a:xfrm>
        </p:grpSpPr>
        <p:sp>
          <p:nvSpPr>
            <p:cNvPr id="2059" name="Google Shape;2059;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53"/>
          <p:cNvGrpSpPr/>
          <p:nvPr/>
        </p:nvGrpSpPr>
        <p:grpSpPr>
          <a:xfrm>
            <a:off x="7447741" y="2904685"/>
            <a:ext cx="101077" cy="107645"/>
            <a:chOff x="4811425" y="2065025"/>
            <a:chExt cx="41500" cy="44200"/>
          </a:xfrm>
        </p:grpSpPr>
        <p:sp>
          <p:nvSpPr>
            <p:cNvPr id="2062" name="Google Shape;2062;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53"/>
          <p:cNvGrpSpPr/>
          <p:nvPr/>
        </p:nvGrpSpPr>
        <p:grpSpPr>
          <a:xfrm>
            <a:off x="7740178" y="2904898"/>
            <a:ext cx="120867" cy="107218"/>
            <a:chOff x="4929875" y="2065025"/>
            <a:chExt cx="49625" cy="44025"/>
          </a:xfrm>
        </p:grpSpPr>
        <p:sp>
          <p:nvSpPr>
            <p:cNvPr id="2065" name="Google Shape;2065;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53"/>
          <p:cNvGrpSpPr/>
          <p:nvPr/>
        </p:nvGrpSpPr>
        <p:grpSpPr>
          <a:xfrm>
            <a:off x="8068847" y="2907912"/>
            <a:ext cx="70206" cy="101191"/>
            <a:chOff x="5083925" y="2066350"/>
            <a:chExt cx="28825" cy="41550"/>
          </a:xfrm>
        </p:grpSpPr>
        <p:sp>
          <p:nvSpPr>
            <p:cNvPr id="2068" name="Google Shape;2068;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53"/>
          <p:cNvGrpSpPr/>
          <p:nvPr/>
        </p:nvGrpSpPr>
        <p:grpSpPr>
          <a:xfrm>
            <a:off x="7100401" y="2923559"/>
            <a:ext cx="181026" cy="69896"/>
            <a:chOff x="4659775" y="2072775"/>
            <a:chExt cx="74325" cy="28700"/>
          </a:xfrm>
        </p:grpSpPr>
        <p:sp>
          <p:nvSpPr>
            <p:cNvPr id="2071" name="Google Shape;2071;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53"/>
          <p:cNvGrpSpPr/>
          <p:nvPr/>
        </p:nvGrpSpPr>
        <p:grpSpPr>
          <a:xfrm>
            <a:off x="8020257" y="2714124"/>
            <a:ext cx="167387" cy="89197"/>
            <a:chOff x="4662475" y="1976500"/>
            <a:chExt cx="68725" cy="36625"/>
          </a:xfrm>
        </p:grpSpPr>
        <p:sp>
          <p:nvSpPr>
            <p:cNvPr id="2075" name="Google Shape;2075;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53"/>
          <p:cNvGrpSpPr/>
          <p:nvPr/>
        </p:nvGrpSpPr>
        <p:grpSpPr>
          <a:xfrm>
            <a:off x="7717162" y="2717564"/>
            <a:ext cx="166899" cy="82317"/>
            <a:chOff x="4920150" y="1977875"/>
            <a:chExt cx="68525" cy="33800"/>
          </a:xfrm>
        </p:grpSpPr>
        <p:sp>
          <p:nvSpPr>
            <p:cNvPr id="2079" name="Google Shape;2079;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3"/>
          <p:cNvGrpSpPr/>
          <p:nvPr/>
        </p:nvGrpSpPr>
        <p:grpSpPr>
          <a:xfrm>
            <a:off x="7128319" y="3121482"/>
            <a:ext cx="125190" cy="127858"/>
            <a:chOff x="4676550" y="2160575"/>
            <a:chExt cx="51400" cy="52500"/>
          </a:xfrm>
        </p:grpSpPr>
        <p:sp>
          <p:nvSpPr>
            <p:cNvPr id="2083" name="Google Shape;2083;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53"/>
          <p:cNvGrpSpPr/>
          <p:nvPr/>
        </p:nvGrpSpPr>
        <p:grpSpPr>
          <a:xfrm>
            <a:off x="7425577" y="3128514"/>
            <a:ext cx="145405" cy="113794"/>
            <a:chOff x="4768325" y="2163475"/>
            <a:chExt cx="59700" cy="46725"/>
          </a:xfrm>
        </p:grpSpPr>
        <p:sp>
          <p:nvSpPr>
            <p:cNvPr id="2087" name="Google Shape;2087;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 name="Google Shape;2089;p53"/>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5" name="Google Shape;2095;p53"/>
          <p:cNvGrpSpPr/>
          <p:nvPr/>
        </p:nvGrpSpPr>
        <p:grpSpPr>
          <a:xfrm>
            <a:off x="7441895" y="3383608"/>
            <a:ext cx="112768" cy="106853"/>
            <a:chOff x="4768575" y="2253950"/>
            <a:chExt cx="46300" cy="43875"/>
          </a:xfrm>
        </p:grpSpPr>
        <p:sp>
          <p:nvSpPr>
            <p:cNvPr id="2096" name="Google Shape;2096;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3"/>
          <p:cNvGrpSpPr/>
          <p:nvPr/>
        </p:nvGrpSpPr>
        <p:grpSpPr>
          <a:xfrm>
            <a:off x="7741518" y="3872634"/>
            <a:ext cx="118187" cy="146246"/>
            <a:chOff x="4960900" y="2433225"/>
            <a:chExt cx="48525" cy="60050"/>
          </a:xfrm>
        </p:grpSpPr>
        <p:sp>
          <p:nvSpPr>
            <p:cNvPr id="2099" name="Google Shape;2099;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53"/>
          <p:cNvGrpSpPr/>
          <p:nvPr/>
        </p:nvGrpSpPr>
        <p:grpSpPr>
          <a:xfrm>
            <a:off x="7430083" y="4136695"/>
            <a:ext cx="136394" cy="143810"/>
            <a:chOff x="4854075" y="2527625"/>
            <a:chExt cx="56000" cy="59050"/>
          </a:xfrm>
        </p:grpSpPr>
        <p:sp>
          <p:nvSpPr>
            <p:cNvPr id="2102" name="Google Shape;2102;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53"/>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53"/>
          <p:cNvGrpSpPr/>
          <p:nvPr/>
        </p:nvGrpSpPr>
        <p:grpSpPr>
          <a:xfrm>
            <a:off x="8054294" y="3600439"/>
            <a:ext cx="99312" cy="160797"/>
            <a:chOff x="5059700" y="2334775"/>
            <a:chExt cx="40775" cy="66025"/>
          </a:xfrm>
        </p:grpSpPr>
        <p:sp>
          <p:nvSpPr>
            <p:cNvPr id="2108" name="Google Shape;2108;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3"/>
          <p:cNvGrpSpPr/>
          <p:nvPr/>
        </p:nvGrpSpPr>
        <p:grpSpPr>
          <a:xfrm>
            <a:off x="8011458" y="3865571"/>
            <a:ext cx="184984" cy="160371"/>
            <a:chOff x="5037700" y="2430325"/>
            <a:chExt cx="75950" cy="65850"/>
          </a:xfrm>
        </p:grpSpPr>
        <p:sp>
          <p:nvSpPr>
            <p:cNvPr id="2118" name="Google Shape;2118;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53"/>
          <p:cNvGrpSpPr/>
          <p:nvPr/>
        </p:nvGrpSpPr>
        <p:grpSpPr>
          <a:xfrm>
            <a:off x="7430964" y="3632023"/>
            <a:ext cx="173014" cy="97629"/>
            <a:chOff x="4756975" y="2341800"/>
            <a:chExt cx="91975" cy="51925"/>
          </a:xfrm>
        </p:grpSpPr>
        <p:sp>
          <p:nvSpPr>
            <p:cNvPr id="2121" name="Google Shape;2121;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53"/>
          <p:cNvGrpSpPr/>
          <p:nvPr/>
        </p:nvGrpSpPr>
        <p:grpSpPr>
          <a:xfrm>
            <a:off x="7697901" y="4120720"/>
            <a:ext cx="212497" cy="175761"/>
            <a:chOff x="4943575" y="2516350"/>
            <a:chExt cx="98675" cy="81700"/>
          </a:xfrm>
        </p:grpSpPr>
        <p:sp>
          <p:nvSpPr>
            <p:cNvPr id="2142" name="Google Shape;2142;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3"/>
          <p:cNvGrpSpPr/>
          <p:nvPr/>
        </p:nvGrpSpPr>
        <p:grpSpPr>
          <a:xfrm>
            <a:off x="1955962" y="3346963"/>
            <a:ext cx="965351" cy="134611"/>
            <a:chOff x="4411970" y="2962952"/>
            <a:chExt cx="706544" cy="104212"/>
          </a:xfrm>
        </p:grpSpPr>
        <p:sp>
          <p:nvSpPr>
            <p:cNvPr id="2221" name="Google Shape;2221;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53"/>
          <p:cNvGrpSpPr/>
          <p:nvPr/>
        </p:nvGrpSpPr>
        <p:grpSpPr>
          <a:xfrm>
            <a:off x="1955962" y="2935877"/>
            <a:ext cx="960158" cy="289172"/>
            <a:chOff x="4411970" y="2726085"/>
            <a:chExt cx="643107" cy="193659"/>
          </a:xfrm>
        </p:grpSpPr>
        <p:sp>
          <p:nvSpPr>
            <p:cNvPr id="2226" name="Google Shape;2226;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53"/>
          <p:cNvGrpSpPr/>
          <p:nvPr/>
        </p:nvGrpSpPr>
        <p:grpSpPr>
          <a:xfrm>
            <a:off x="958854" y="3201987"/>
            <a:ext cx="833173" cy="259209"/>
            <a:chOff x="4411970" y="4340222"/>
            <a:chExt cx="779467" cy="242683"/>
          </a:xfrm>
        </p:grpSpPr>
        <p:sp>
          <p:nvSpPr>
            <p:cNvPr id="2230" name="Google Shape;2230;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3"/>
          <p:cNvGrpSpPr/>
          <p:nvPr/>
        </p:nvGrpSpPr>
        <p:grpSpPr>
          <a:xfrm>
            <a:off x="1955962" y="2597733"/>
            <a:ext cx="965160" cy="216230"/>
            <a:chOff x="4411970" y="2468674"/>
            <a:chExt cx="747317" cy="167425"/>
          </a:xfrm>
        </p:grpSpPr>
        <p:sp>
          <p:nvSpPr>
            <p:cNvPr id="2234" name="Google Shape;2234;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53"/>
          <p:cNvGrpSpPr/>
          <p:nvPr/>
        </p:nvGrpSpPr>
        <p:grpSpPr>
          <a:xfrm>
            <a:off x="954709" y="2502450"/>
            <a:ext cx="810451" cy="319148"/>
            <a:chOff x="4411970" y="3686602"/>
            <a:chExt cx="797845" cy="314215"/>
          </a:xfrm>
        </p:grpSpPr>
        <p:sp>
          <p:nvSpPr>
            <p:cNvPr id="2237" name="Google Shape;2237;p5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2" name="Google Shape;2242;p53"/>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3" name="Google Shape;2243;p53"/>
          <p:cNvGrpSpPr/>
          <p:nvPr/>
        </p:nvGrpSpPr>
        <p:grpSpPr>
          <a:xfrm>
            <a:off x="954806" y="2256974"/>
            <a:ext cx="1970333" cy="208784"/>
            <a:chOff x="6336019" y="3733725"/>
            <a:chExt cx="2566206" cy="351310"/>
          </a:xfrm>
        </p:grpSpPr>
        <p:sp>
          <p:nvSpPr>
            <p:cNvPr id="2244" name="Google Shape;2244;p5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3"/>
          <p:cNvGrpSpPr/>
          <p:nvPr/>
        </p:nvGrpSpPr>
        <p:grpSpPr>
          <a:xfrm>
            <a:off x="1955962" y="3864529"/>
            <a:ext cx="946551" cy="153200"/>
            <a:chOff x="4404545" y="3301592"/>
            <a:chExt cx="782403" cy="129272"/>
          </a:xfrm>
        </p:grpSpPr>
        <p:sp>
          <p:nvSpPr>
            <p:cNvPr id="2249" name="Google Shape;2249;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53"/>
          <p:cNvGrpSpPr/>
          <p:nvPr/>
        </p:nvGrpSpPr>
        <p:grpSpPr>
          <a:xfrm>
            <a:off x="1955962" y="3603488"/>
            <a:ext cx="962257" cy="139127"/>
            <a:chOff x="4411970" y="3131459"/>
            <a:chExt cx="710520" cy="117397"/>
          </a:xfrm>
        </p:grpSpPr>
        <p:sp>
          <p:nvSpPr>
            <p:cNvPr id="2252" name="Google Shape;2252;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4" name="Google Shape;2254;p53"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5" name="Google Shape;2255;p53"/>
          <p:cNvGrpSpPr/>
          <p:nvPr/>
        </p:nvGrpSpPr>
        <p:grpSpPr>
          <a:xfrm>
            <a:off x="956107" y="3538282"/>
            <a:ext cx="823838" cy="458988"/>
            <a:chOff x="4411970" y="1801825"/>
            <a:chExt cx="734586" cy="409262"/>
          </a:xfrm>
        </p:grpSpPr>
        <p:sp>
          <p:nvSpPr>
            <p:cNvPr id="2256" name="Google Shape;2256;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53"/>
          <p:cNvGrpSpPr/>
          <p:nvPr/>
        </p:nvGrpSpPr>
        <p:grpSpPr>
          <a:xfrm>
            <a:off x="956107" y="4086708"/>
            <a:ext cx="856348" cy="212039"/>
            <a:chOff x="4411970" y="2233974"/>
            <a:chExt cx="763574" cy="189068"/>
          </a:xfrm>
        </p:grpSpPr>
        <p:sp>
          <p:nvSpPr>
            <p:cNvPr id="2259" name="Google Shape;2259;p5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3"/>
          <p:cNvGrpSpPr/>
          <p:nvPr/>
        </p:nvGrpSpPr>
        <p:grpSpPr>
          <a:xfrm>
            <a:off x="3066303" y="2262044"/>
            <a:ext cx="511602" cy="511602"/>
            <a:chOff x="5681300" y="2527788"/>
            <a:chExt cx="805800" cy="805800"/>
          </a:xfrm>
        </p:grpSpPr>
        <p:sp>
          <p:nvSpPr>
            <p:cNvPr id="2262" name="Google Shape;2262;p5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53"/>
          <p:cNvGrpSpPr/>
          <p:nvPr/>
        </p:nvGrpSpPr>
        <p:grpSpPr>
          <a:xfrm>
            <a:off x="3063497" y="3028627"/>
            <a:ext cx="513021" cy="512935"/>
            <a:chOff x="4049800" y="640400"/>
            <a:chExt cx="858900" cy="858900"/>
          </a:xfrm>
        </p:grpSpPr>
        <p:sp>
          <p:nvSpPr>
            <p:cNvPr id="2265" name="Google Shape;2265;p5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53"/>
          <p:cNvGrpSpPr/>
          <p:nvPr/>
        </p:nvGrpSpPr>
        <p:grpSpPr>
          <a:xfrm>
            <a:off x="2980696" y="3680519"/>
            <a:ext cx="686489" cy="686585"/>
            <a:chOff x="5080188" y="927900"/>
            <a:chExt cx="961200" cy="961200"/>
          </a:xfrm>
        </p:grpSpPr>
        <p:sp>
          <p:nvSpPr>
            <p:cNvPr id="2268" name="Google Shape;2268;p5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53"/>
          <p:cNvGrpSpPr/>
          <p:nvPr/>
        </p:nvGrpSpPr>
        <p:grpSpPr>
          <a:xfrm>
            <a:off x="3763848" y="3773248"/>
            <a:ext cx="510373" cy="510937"/>
            <a:chOff x="7508249" y="1522825"/>
            <a:chExt cx="1326332" cy="1322987"/>
          </a:xfrm>
        </p:grpSpPr>
        <p:sp>
          <p:nvSpPr>
            <p:cNvPr id="2277" name="Google Shape;2277;p5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2287;p53"/>
          <p:cNvGrpSpPr/>
          <p:nvPr/>
        </p:nvGrpSpPr>
        <p:grpSpPr>
          <a:xfrm>
            <a:off x="4455441" y="3774653"/>
            <a:ext cx="492652" cy="503348"/>
            <a:chOff x="6039282" y="1042577"/>
            <a:chExt cx="734315" cy="731929"/>
          </a:xfrm>
        </p:grpSpPr>
        <p:sp>
          <p:nvSpPr>
            <p:cNvPr id="2288" name="Google Shape;2288;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2309;p53"/>
          <p:cNvGrpSpPr/>
          <p:nvPr/>
        </p:nvGrpSpPr>
        <p:grpSpPr>
          <a:xfrm>
            <a:off x="5095855" y="2270694"/>
            <a:ext cx="483304" cy="504902"/>
            <a:chOff x="1825800" y="1651625"/>
            <a:chExt cx="568125" cy="591775"/>
          </a:xfrm>
        </p:grpSpPr>
        <p:sp>
          <p:nvSpPr>
            <p:cNvPr id="2310" name="Google Shape;2310;p5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6" name="Google Shape;2316;p53"/>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321" name="Google Shape;2321;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2"/>
          <p:cNvSpPr txBox="1">
            <a:spLocks noGrp="1"/>
          </p:cNvSpPr>
          <p:nvPr>
            <p:ph type="title"/>
          </p:nvPr>
        </p:nvSpPr>
        <p:spPr>
          <a:xfrm>
            <a:off x="713250" y="528262"/>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From our last meeting</a:t>
            </a:r>
            <a:endParaRPr dirty="0"/>
          </a:p>
        </p:txBody>
      </p:sp>
      <p:sp>
        <p:nvSpPr>
          <p:cNvPr id="1770" name="Google Shape;1770;p42"/>
          <p:cNvSpPr txBox="1">
            <a:spLocks noGrp="1"/>
          </p:cNvSpPr>
          <p:nvPr>
            <p:ph type="title" idx="4294967295"/>
          </p:nvPr>
        </p:nvSpPr>
        <p:spPr>
          <a:xfrm>
            <a:off x="1875075" y="15411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600" dirty="0">
                <a:latin typeface="Mulish"/>
                <a:ea typeface="Mulish"/>
                <a:cs typeface="Mulish"/>
                <a:sym typeface="Mulish"/>
              </a:rPr>
              <a:t>Limit and manage all the different aspects of the topic</a:t>
            </a:r>
            <a:endParaRPr sz="1600" dirty="0">
              <a:latin typeface="Mulish"/>
              <a:ea typeface="Mulish"/>
              <a:cs typeface="Mulish"/>
              <a:sym typeface="Mulish"/>
            </a:endParaRPr>
          </a:p>
        </p:txBody>
      </p:sp>
      <p:sp>
        <p:nvSpPr>
          <p:cNvPr id="1773" name="Google Shape;1773;p42"/>
          <p:cNvSpPr/>
          <p:nvPr/>
        </p:nvSpPr>
        <p:spPr>
          <a:xfrm>
            <a:off x="1224713" y="1540103"/>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4" name="Google Shape;1774;p42"/>
          <p:cNvSpPr/>
          <p:nvPr/>
        </p:nvSpPr>
        <p:spPr>
          <a:xfrm>
            <a:off x="1224713" y="2394053"/>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5" name="Google Shape;1775;p42"/>
          <p:cNvSpPr/>
          <p:nvPr/>
        </p:nvSpPr>
        <p:spPr>
          <a:xfrm>
            <a:off x="1224713" y="3248003"/>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6" name="Google Shape;1776;p42"/>
          <p:cNvSpPr txBox="1"/>
          <p:nvPr/>
        </p:nvSpPr>
        <p:spPr>
          <a:xfrm>
            <a:off x="1193688" y="165892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777" name="Google Shape;1777;p42"/>
          <p:cNvSpPr txBox="1"/>
          <p:nvPr/>
        </p:nvSpPr>
        <p:spPr>
          <a:xfrm>
            <a:off x="1193688" y="2512703"/>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778" name="Google Shape;1778;p42"/>
          <p:cNvSpPr txBox="1"/>
          <p:nvPr/>
        </p:nvSpPr>
        <p:spPr>
          <a:xfrm>
            <a:off x="1193688" y="336647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2" name="Google Shape;1771;p42">
            <a:extLst>
              <a:ext uri="{FF2B5EF4-FFF2-40B4-BE49-F238E27FC236}">
                <a16:creationId xmlns:a16="http://schemas.microsoft.com/office/drawing/2014/main" id="{CF0E6DAB-A07A-94D3-2FE2-E4916646D22E}"/>
              </a:ext>
            </a:extLst>
          </p:cNvPr>
          <p:cNvSpPr txBox="1">
            <a:spLocks/>
          </p:cNvSpPr>
          <p:nvPr/>
        </p:nvSpPr>
        <p:spPr>
          <a:xfrm>
            <a:off x="1875075" y="2398984"/>
            <a:ext cx="5991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pPr>
              <a:lnSpc>
                <a:spcPct val="115000"/>
              </a:lnSpc>
            </a:pPr>
            <a:r>
              <a:rPr lang="en-US" sz="1600" dirty="0">
                <a:latin typeface="Mulish"/>
                <a:ea typeface="Mulish"/>
                <a:cs typeface="Mulish"/>
                <a:sym typeface="Mulish"/>
              </a:rPr>
              <a:t>Start to collect the data</a:t>
            </a:r>
          </a:p>
        </p:txBody>
      </p:sp>
      <p:sp>
        <p:nvSpPr>
          <p:cNvPr id="5" name="Google Shape;1771;p42">
            <a:extLst>
              <a:ext uri="{FF2B5EF4-FFF2-40B4-BE49-F238E27FC236}">
                <a16:creationId xmlns:a16="http://schemas.microsoft.com/office/drawing/2014/main" id="{4F207A4B-8C47-3361-1637-DB40E11D5A9B}"/>
              </a:ext>
            </a:extLst>
          </p:cNvPr>
          <p:cNvSpPr txBox="1">
            <a:spLocks/>
          </p:cNvSpPr>
          <p:nvPr/>
        </p:nvSpPr>
        <p:spPr>
          <a:xfrm>
            <a:off x="1875075" y="3256868"/>
            <a:ext cx="5991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pPr>
              <a:lnSpc>
                <a:spcPct val="115000"/>
              </a:lnSpc>
            </a:pPr>
            <a:r>
              <a:rPr lang="en-US" sz="1600" dirty="0">
                <a:latin typeface="Mulish"/>
                <a:ea typeface="Mulish"/>
                <a:cs typeface="Mulish"/>
                <a:sym typeface="Mulish"/>
              </a:rPr>
              <a:t>Explore more data cleaning and data analysis tools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54"/>
          <p:cNvGrpSpPr/>
          <p:nvPr/>
        </p:nvGrpSpPr>
        <p:grpSpPr>
          <a:xfrm>
            <a:off x="722059" y="955168"/>
            <a:ext cx="2492868" cy="1379876"/>
            <a:chOff x="2654821" y="2311071"/>
            <a:chExt cx="2279715" cy="1262120"/>
          </a:xfrm>
        </p:grpSpPr>
        <p:grpSp>
          <p:nvGrpSpPr>
            <p:cNvPr id="2327" name="Google Shape;2327;p54"/>
            <p:cNvGrpSpPr/>
            <p:nvPr/>
          </p:nvGrpSpPr>
          <p:grpSpPr>
            <a:xfrm>
              <a:off x="4034269" y="2840745"/>
              <a:ext cx="40212" cy="36437"/>
              <a:chOff x="4293400" y="2574725"/>
              <a:chExt cx="84425" cy="80100"/>
            </a:xfrm>
          </p:grpSpPr>
          <p:sp>
            <p:nvSpPr>
              <p:cNvPr id="2328" name="Google Shape;2328;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29" name="Google Shape;2329;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54"/>
            <p:cNvGrpSpPr/>
            <p:nvPr/>
          </p:nvGrpSpPr>
          <p:grpSpPr>
            <a:xfrm>
              <a:off x="3894606" y="2334874"/>
              <a:ext cx="913198" cy="518984"/>
              <a:chOff x="4000175" y="1462675"/>
              <a:chExt cx="1917275" cy="1140875"/>
            </a:xfrm>
          </p:grpSpPr>
          <p:sp>
            <p:nvSpPr>
              <p:cNvPr id="2331" name="Google Shape;2331;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32" name="Google Shape;2332;p54"/>
              <p:cNvGrpSpPr/>
              <p:nvPr/>
            </p:nvGrpSpPr>
            <p:grpSpPr>
              <a:xfrm>
                <a:off x="4000175" y="1462675"/>
                <a:ext cx="1917275" cy="1140875"/>
                <a:chOff x="4000175" y="1462675"/>
                <a:chExt cx="1917275" cy="1140875"/>
              </a:xfrm>
            </p:grpSpPr>
            <p:sp>
              <p:nvSpPr>
                <p:cNvPr id="2333" name="Google Shape;2333;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34" name="Google Shape;2334;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38" name="Google Shape;2338;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9" name="Google Shape;2339;p54"/>
            <p:cNvGrpSpPr/>
            <p:nvPr/>
          </p:nvGrpSpPr>
          <p:grpSpPr>
            <a:xfrm>
              <a:off x="3875768" y="2846704"/>
              <a:ext cx="44796" cy="47366"/>
              <a:chOff x="3960625" y="2587825"/>
              <a:chExt cx="94050" cy="104125"/>
            </a:xfrm>
          </p:grpSpPr>
          <p:sp>
            <p:nvSpPr>
              <p:cNvPr id="2340" name="Google Shape;2340;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41" name="Google Shape;2341;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54"/>
            <p:cNvGrpSpPr/>
            <p:nvPr/>
          </p:nvGrpSpPr>
          <p:grpSpPr>
            <a:xfrm>
              <a:off x="3782759" y="2807162"/>
              <a:ext cx="82686" cy="85487"/>
              <a:chOff x="3765350" y="2500900"/>
              <a:chExt cx="173600" cy="187925"/>
            </a:xfrm>
          </p:grpSpPr>
          <p:sp>
            <p:nvSpPr>
              <p:cNvPr id="2343" name="Google Shape;2343;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44" name="Google Shape;2344;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2349;p54"/>
            <p:cNvGrpSpPr/>
            <p:nvPr/>
          </p:nvGrpSpPr>
          <p:grpSpPr>
            <a:xfrm>
              <a:off x="3775674" y="2798496"/>
              <a:ext cx="40545" cy="23564"/>
              <a:chOff x="3750475" y="2481850"/>
              <a:chExt cx="85125" cy="51800"/>
            </a:xfrm>
          </p:grpSpPr>
          <p:sp>
            <p:nvSpPr>
              <p:cNvPr id="2350" name="Google Shape;2350;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52" name="Google Shape;2352;p54"/>
            <p:cNvGrpSpPr/>
            <p:nvPr/>
          </p:nvGrpSpPr>
          <p:grpSpPr>
            <a:xfrm>
              <a:off x="3716946" y="2776024"/>
              <a:ext cx="81971" cy="76912"/>
              <a:chOff x="3627175" y="2432450"/>
              <a:chExt cx="172100" cy="169075"/>
            </a:xfrm>
          </p:grpSpPr>
          <p:sp>
            <p:nvSpPr>
              <p:cNvPr id="2353" name="Google Shape;2353;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55" name="Google Shape;2355;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56" name="Google Shape;2356;p54"/>
            <p:cNvGrpSpPr/>
            <p:nvPr/>
          </p:nvGrpSpPr>
          <p:grpSpPr>
            <a:xfrm>
              <a:off x="3685682" y="2845624"/>
              <a:ext cx="29311" cy="45055"/>
              <a:chOff x="3561536" y="2585450"/>
              <a:chExt cx="61539" cy="99045"/>
            </a:xfrm>
          </p:grpSpPr>
          <p:sp>
            <p:nvSpPr>
              <p:cNvPr id="2357" name="Google Shape;2357;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59" name="Google Shape;2359;p54"/>
            <p:cNvGrpSpPr/>
            <p:nvPr/>
          </p:nvGrpSpPr>
          <p:grpSpPr>
            <a:xfrm>
              <a:off x="3849905" y="2572252"/>
              <a:ext cx="74339" cy="119559"/>
              <a:chOff x="3906325" y="1984500"/>
              <a:chExt cx="156075" cy="262825"/>
            </a:xfrm>
          </p:grpSpPr>
          <p:sp>
            <p:nvSpPr>
              <p:cNvPr id="2360" name="Google Shape;2360;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61" name="Google Shape;2361;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54"/>
            <p:cNvGrpSpPr/>
            <p:nvPr/>
          </p:nvGrpSpPr>
          <p:grpSpPr>
            <a:xfrm>
              <a:off x="2654821" y="2414345"/>
              <a:ext cx="667570" cy="558731"/>
              <a:chOff x="1397225" y="1637375"/>
              <a:chExt cx="1401575" cy="1228250"/>
            </a:xfrm>
          </p:grpSpPr>
          <p:sp>
            <p:nvSpPr>
              <p:cNvPr id="2363" name="Google Shape;2363;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64" name="Google Shape;2364;p54"/>
              <p:cNvGrpSpPr/>
              <p:nvPr/>
            </p:nvGrpSpPr>
            <p:grpSpPr>
              <a:xfrm>
                <a:off x="1397225" y="1637375"/>
                <a:ext cx="1398775" cy="1228250"/>
                <a:chOff x="1397225" y="1637375"/>
                <a:chExt cx="1398775" cy="1228250"/>
              </a:xfrm>
            </p:grpSpPr>
            <p:sp>
              <p:nvSpPr>
                <p:cNvPr id="2365" name="Google Shape;2365;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7" name="Google Shape;2367;p54"/>
            <p:cNvGrpSpPr/>
            <p:nvPr/>
          </p:nvGrpSpPr>
          <p:grpSpPr>
            <a:xfrm>
              <a:off x="3230417" y="3103734"/>
              <a:ext cx="282982" cy="280332"/>
              <a:chOff x="2605700" y="3152850"/>
              <a:chExt cx="594125" cy="616250"/>
            </a:xfrm>
          </p:grpSpPr>
          <p:sp>
            <p:nvSpPr>
              <p:cNvPr id="2368" name="Google Shape;2368;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69" name="Google Shape;2369;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370" name="Google Shape;2370;p54"/>
            <p:cNvGrpSpPr/>
            <p:nvPr/>
          </p:nvGrpSpPr>
          <p:grpSpPr>
            <a:xfrm>
              <a:off x="3265985" y="3226989"/>
              <a:ext cx="87151" cy="346202"/>
              <a:chOff x="2680375" y="3423800"/>
              <a:chExt cx="182975" cy="761050"/>
            </a:xfrm>
          </p:grpSpPr>
          <p:sp>
            <p:nvSpPr>
              <p:cNvPr id="2371" name="Google Shape;2371;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72" name="Google Shape;2372;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54"/>
            <p:cNvGrpSpPr/>
            <p:nvPr/>
          </p:nvGrpSpPr>
          <p:grpSpPr>
            <a:xfrm>
              <a:off x="3855466" y="3289811"/>
              <a:ext cx="112514" cy="94210"/>
              <a:chOff x="3918000" y="3561900"/>
              <a:chExt cx="236225" cy="207100"/>
            </a:xfrm>
          </p:grpSpPr>
          <p:sp>
            <p:nvSpPr>
              <p:cNvPr id="2374" name="Google Shape;2374;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75" name="Google Shape;2375;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6" name="Google Shape;2376;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379" name="Google Shape;2379;p54"/>
            <p:cNvGrpSpPr/>
            <p:nvPr/>
          </p:nvGrpSpPr>
          <p:grpSpPr>
            <a:xfrm>
              <a:off x="2905224" y="2311071"/>
              <a:ext cx="596721" cy="528992"/>
              <a:chOff x="1922950" y="1410350"/>
              <a:chExt cx="1252825" cy="1162875"/>
            </a:xfrm>
          </p:grpSpPr>
          <p:sp>
            <p:nvSpPr>
              <p:cNvPr id="2380" name="Google Shape;2380;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396" name="Google Shape;2396;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6" name="Google Shape;2416;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17" name="Google Shape;2417;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8" name="Google Shape;2418;p54"/>
            <p:cNvGrpSpPr/>
            <p:nvPr/>
          </p:nvGrpSpPr>
          <p:grpSpPr>
            <a:xfrm>
              <a:off x="3280929" y="3294542"/>
              <a:ext cx="109894" cy="272224"/>
              <a:chOff x="2711750" y="3572300"/>
              <a:chExt cx="230725" cy="598425"/>
            </a:xfrm>
          </p:grpSpPr>
          <p:sp>
            <p:nvSpPr>
              <p:cNvPr id="2419" name="Google Shape;2419;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1" name="Google Shape;2421;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54"/>
            <p:cNvGrpSpPr/>
            <p:nvPr/>
          </p:nvGrpSpPr>
          <p:grpSpPr>
            <a:xfrm>
              <a:off x="3790439" y="2408636"/>
              <a:ext cx="73017" cy="75684"/>
              <a:chOff x="3781475" y="1624825"/>
              <a:chExt cx="153300" cy="166375"/>
            </a:xfrm>
          </p:grpSpPr>
          <p:sp>
            <p:nvSpPr>
              <p:cNvPr id="2423" name="Google Shape;2423;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7" name="Google Shape;2427;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4" name="Google Shape;2434;p54"/>
            <p:cNvGrpSpPr/>
            <p:nvPr/>
          </p:nvGrpSpPr>
          <p:grpSpPr>
            <a:xfrm>
              <a:off x="4403342" y="3107749"/>
              <a:ext cx="316680" cy="101374"/>
              <a:chOff x="5068275" y="3161675"/>
              <a:chExt cx="664875" cy="222850"/>
            </a:xfrm>
          </p:grpSpPr>
          <p:sp>
            <p:nvSpPr>
              <p:cNvPr id="2435" name="Google Shape;2435;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9" name="Google Shape;2439;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8" name="Google Shape;2468;p54"/>
            <p:cNvGrpSpPr/>
            <p:nvPr/>
          </p:nvGrpSpPr>
          <p:grpSpPr>
            <a:xfrm>
              <a:off x="3697513" y="2707266"/>
              <a:ext cx="59549" cy="79733"/>
              <a:chOff x="3586375" y="2281300"/>
              <a:chExt cx="125025" cy="175275"/>
            </a:xfrm>
          </p:grpSpPr>
          <p:sp>
            <p:nvSpPr>
              <p:cNvPr id="2469" name="Google Shape;2469;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54"/>
            <p:cNvGrpSpPr/>
            <p:nvPr/>
          </p:nvGrpSpPr>
          <p:grpSpPr>
            <a:xfrm>
              <a:off x="4513224" y="3221724"/>
              <a:ext cx="274563" cy="280321"/>
              <a:chOff x="5298975" y="3412225"/>
              <a:chExt cx="576450" cy="616225"/>
            </a:xfrm>
          </p:grpSpPr>
          <p:sp>
            <p:nvSpPr>
              <p:cNvPr id="2473" name="Google Shape;2473;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74" name="Google Shape;2474;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4"/>
            <p:cNvGrpSpPr/>
            <p:nvPr/>
          </p:nvGrpSpPr>
          <p:grpSpPr>
            <a:xfrm>
              <a:off x="4824403" y="3421846"/>
              <a:ext cx="110132" cy="130647"/>
              <a:chOff x="5952300" y="3852150"/>
              <a:chExt cx="231225" cy="287200"/>
            </a:xfrm>
          </p:grpSpPr>
          <p:sp>
            <p:nvSpPr>
              <p:cNvPr id="2476" name="Google Shape;2476;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8" name="Google Shape;2478;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6" name="Google Shape;2486;p54"/>
            <p:cNvGrpSpPr/>
            <p:nvPr/>
          </p:nvGrpSpPr>
          <p:grpSpPr>
            <a:xfrm>
              <a:off x="4295710" y="3079670"/>
              <a:ext cx="14968" cy="27135"/>
              <a:chOff x="4842300" y="3099950"/>
              <a:chExt cx="31425" cy="59650"/>
            </a:xfrm>
          </p:grpSpPr>
          <p:sp>
            <p:nvSpPr>
              <p:cNvPr id="2487" name="Google Shape;2487;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1" name="Google Shape;2491;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9" name="Google Shape;2499;p54"/>
            <p:cNvGrpSpPr/>
            <p:nvPr/>
          </p:nvGrpSpPr>
          <p:grpSpPr>
            <a:xfrm>
              <a:off x="3831056" y="2816010"/>
              <a:ext cx="37378" cy="27612"/>
              <a:chOff x="3866750" y="2520350"/>
              <a:chExt cx="78475" cy="60700"/>
            </a:xfrm>
          </p:grpSpPr>
          <p:sp>
            <p:nvSpPr>
              <p:cNvPr id="2500" name="Google Shape;2500;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21" name="Google Shape;2521;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33" name="Google Shape;2533;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6" name="Google Shape;2546;p54"/>
            <p:cNvGrpSpPr/>
            <p:nvPr/>
          </p:nvGrpSpPr>
          <p:grpSpPr>
            <a:xfrm>
              <a:off x="3632736" y="3051591"/>
              <a:ext cx="63288" cy="45217"/>
              <a:chOff x="3450375" y="3038225"/>
              <a:chExt cx="132875" cy="99400"/>
            </a:xfrm>
          </p:grpSpPr>
          <p:sp>
            <p:nvSpPr>
              <p:cNvPr id="2547" name="Google Shape;2547;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9" name="Google Shape;2549;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58" name="Google Shape;2558;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68" name="Google Shape;2568;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74" name="Google Shape;2574;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54"/>
          <p:cNvGrpSpPr/>
          <p:nvPr/>
        </p:nvGrpSpPr>
        <p:grpSpPr>
          <a:xfrm>
            <a:off x="719116" y="2850945"/>
            <a:ext cx="2622876" cy="1333540"/>
            <a:chOff x="238125" y="1038125"/>
            <a:chExt cx="7146800" cy="3633625"/>
          </a:xfrm>
        </p:grpSpPr>
        <p:sp>
          <p:nvSpPr>
            <p:cNvPr id="2585" name="Google Shape;2585;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54"/>
          <p:cNvGrpSpPr/>
          <p:nvPr/>
        </p:nvGrpSpPr>
        <p:grpSpPr>
          <a:xfrm>
            <a:off x="5834044" y="993055"/>
            <a:ext cx="2590840" cy="1380235"/>
            <a:chOff x="233350" y="949250"/>
            <a:chExt cx="7137300" cy="3802300"/>
          </a:xfrm>
        </p:grpSpPr>
        <p:sp>
          <p:nvSpPr>
            <p:cNvPr id="4158" name="Google Shape;4158;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54"/>
          <p:cNvGrpSpPr/>
          <p:nvPr/>
        </p:nvGrpSpPr>
        <p:grpSpPr>
          <a:xfrm>
            <a:off x="7648473" y="3037828"/>
            <a:ext cx="104231" cy="320340"/>
            <a:chOff x="7564426" y="3224343"/>
            <a:chExt cx="119985" cy="368801"/>
          </a:xfrm>
        </p:grpSpPr>
        <p:sp>
          <p:nvSpPr>
            <p:cNvPr id="4210" name="Google Shape;4210;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54"/>
          <p:cNvGrpSpPr/>
          <p:nvPr/>
        </p:nvGrpSpPr>
        <p:grpSpPr>
          <a:xfrm>
            <a:off x="7347962" y="3031929"/>
            <a:ext cx="189489" cy="332132"/>
            <a:chOff x="8370831" y="3202002"/>
            <a:chExt cx="218129" cy="382376"/>
          </a:xfrm>
        </p:grpSpPr>
        <p:sp>
          <p:nvSpPr>
            <p:cNvPr id="4213" name="Google Shape;4213;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54"/>
          <p:cNvGrpSpPr/>
          <p:nvPr/>
        </p:nvGrpSpPr>
        <p:grpSpPr>
          <a:xfrm>
            <a:off x="8071351" y="3443061"/>
            <a:ext cx="309429" cy="267000"/>
            <a:chOff x="6742064" y="3750480"/>
            <a:chExt cx="399315" cy="344560"/>
          </a:xfrm>
        </p:grpSpPr>
        <p:sp>
          <p:nvSpPr>
            <p:cNvPr id="4216" name="Google Shape;4216;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54"/>
          <p:cNvGrpSpPr/>
          <p:nvPr/>
        </p:nvGrpSpPr>
        <p:grpSpPr>
          <a:xfrm>
            <a:off x="7610370" y="3794109"/>
            <a:ext cx="180437" cy="281608"/>
            <a:chOff x="7248525" y="3739696"/>
            <a:chExt cx="230531" cy="359790"/>
          </a:xfrm>
        </p:grpSpPr>
        <p:sp>
          <p:nvSpPr>
            <p:cNvPr id="4219" name="Google Shape;4219;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4"/>
          <p:cNvGrpSpPr/>
          <p:nvPr/>
        </p:nvGrpSpPr>
        <p:grpSpPr>
          <a:xfrm>
            <a:off x="7856289" y="3437333"/>
            <a:ext cx="162896" cy="278710"/>
            <a:chOff x="7601242" y="3729267"/>
            <a:chExt cx="222566" cy="380803"/>
          </a:xfrm>
        </p:grpSpPr>
        <p:sp>
          <p:nvSpPr>
            <p:cNvPr id="4222" name="Google Shape;4222;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4" name="Google Shape;4224;p54"/>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5" name="Google Shape;4225;p54"/>
          <p:cNvGrpSpPr/>
          <p:nvPr/>
        </p:nvGrpSpPr>
        <p:grpSpPr>
          <a:xfrm>
            <a:off x="7345935" y="3438473"/>
            <a:ext cx="193543" cy="275990"/>
            <a:chOff x="8304647" y="3738687"/>
            <a:chExt cx="225076" cy="320956"/>
          </a:xfrm>
        </p:grpSpPr>
        <p:sp>
          <p:nvSpPr>
            <p:cNvPr id="4226" name="Google Shape;4226;p5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54"/>
          <p:cNvGrpSpPr/>
          <p:nvPr/>
        </p:nvGrpSpPr>
        <p:grpSpPr>
          <a:xfrm>
            <a:off x="7618427" y="3438473"/>
            <a:ext cx="178492" cy="275990"/>
            <a:chOff x="8615101" y="3738687"/>
            <a:chExt cx="207573" cy="320956"/>
          </a:xfrm>
        </p:grpSpPr>
        <p:sp>
          <p:nvSpPr>
            <p:cNvPr id="4230" name="Google Shape;4230;p5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3" name="Google Shape;4233;p54"/>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54"/>
          <p:cNvGrpSpPr/>
          <p:nvPr/>
        </p:nvGrpSpPr>
        <p:grpSpPr>
          <a:xfrm>
            <a:off x="6013132" y="3559961"/>
            <a:ext cx="557671" cy="511283"/>
            <a:chOff x="6015419" y="3716859"/>
            <a:chExt cx="557671" cy="511283"/>
          </a:xfrm>
        </p:grpSpPr>
        <p:sp>
          <p:nvSpPr>
            <p:cNvPr id="4235" name="Google Shape;4235;p5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6" name="Google Shape;4236;p54"/>
            <p:cNvGrpSpPr/>
            <p:nvPr/>
          </p:nvGrpSpPr>
          <p:grpSpPr>
            <a:xfrm>
              <a:off x="6036094" y="3716980"/>
              <a:ext cx="529860" cy="510468"/>
              <a:chOff x="6036094" y="3716980"/>
              <a:chExt cx="529860" cy="510468"/>
            </a:xfrm>
          </p:grpSpPr>
          <p:sp>
            <p:nvSpPr>
              <p:cNvPr id="4237" name="Google Shape;4237;p5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7" name="Google Shape;4247;p54"/>
          <p:cNvGrpSpPr/>
          <p:nvPr/>
        </p:nvGrpSpPr>
        <p:grpSpPr>
          <a:xfrm>
            <a:off x="6642017" y="2916730"/>
            <a:ext cx="576302" cy="511871"/>
            <a:chOff x="6644304" y="3073628"/>
            <a:chExt cx="576302" cy="511871"/>
          </a:xfrm>
        </p:grpSpPr>
        <p:sp>
          <p:nvSpPr>
            <p:cNvPr id="4248" name="Google Shape;4248;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9" name="Google Shape;4249;p54"/>
            <p:cNvGrpSpPr/>
            <p:nvPr/>
          </p:nvGrpSpPr>
          <p:grpSpPr>
            <a:xfrm>
              <a:off x="6712169" y="3085440"/>
              <a:ext cx="481622" cy="494913"/>
              <a:chOff x="6712169" y="3085440"/>
              <a:chExt cx="481622" cy="494913"/>
            </a:xfrm>
          </p:grpSpPr>
          <p:sp>
            <p:nvSpPr>
              <p:cNvPr id="4250" name="Google Shape;4250;p5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5" name="Google Shape;4255;p5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8" name="Google Shape;4258;p54"/>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9" name="Google Shape;4259;p54"/>
          <p:cNvGrpSpPr/>
          <p:nvPr/>
        </p:nvGrpSpPr>
        <p:grpSpPr>
          <a:xfrm>
            <a:off x="6649868" y="3559725"/>
            <a:ext cx="560631" cy="511352"/>
            <a:chOff x="6652154" y="3716623"/>
            <a:chExt cx="560631" cy="511352"/>
          </a:xfrm>
        </p:grpSpPr>
        <p:sp>
          <p:nvSpPr>
            <p:cNvPr id="4260" name="Google Shape;4260;p5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1" name="Google Shape;4261;p54"/>
            <p:cNvGrpSpPr/>
            <p:nvPr/>
          </p:nvGrpSpPr>
          <p:grpSpPr>
            <a:xfrm>
              <a:off x="6669657" y="3716715"/>
              <a:ext cx="466779" cy="464290"/>
              <a:chOff x="6669657" y="3716715"/>
              <a:chExt cx="466779" cy="464290"/>
            </a:xfrm>
          </p:grpSpPr>
          <p:sp>
            <p:nvSpPr>
              <p:cNvPr id="4262" name="Google Shape;4262;p5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5" name="Google Shape;4275;p54"/>
          <p:cNvGrpSpPr/>
          <p:nvPr/>
        </p:nvGrpSpPr>
        <p:grpSpPr>
          <a:xfrm>
            <a:off x="7843959" y="3841134"/>
            <a:ext cx="187557" cy="187557"/>
            <a:chOff x="8565775" y="671075"/>
            <a:chExt cx="441000" cy="441000"/>
          </a:xfrm>
        </p:grpSpPr>
        <p:sp>
          <p:nvSpPr>
            <p:cNvPr id="4276" name="Google Shape;4276;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8" name="Google Shape;4278;p54"/>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4"/>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0" name="Google Shape;4280;p54"/>
          <p:cNvGrpSpPr/>
          <p:nvPr/>
        </p:nvGrpSpPr>
        <p:grpSpPr>
          <a:xfrm>
            <a:off x="5997814" y="2919352"/>
            <a:ext cx="587871" cy="512373"/>
            <a:chOff x="6000100" y="3076250"/>
            <a:chExt cx="587871" cy="512373"/>
          </a:xfrm>
        </p:grpSpPr>
        <p:sp>
          <p:nvSpPr>
            <p:cNvPr id="4281" name="Google Shape;4281;p5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2" name="Google Shape;4282;p54"/>
            <p:cNvGrpSpPr/>
            <p:nvPr/>
          </p:nvGrpSpPr>
          <p:grpSpPr>
            <a:xfrm>
              <a:off x="6031360" y="3076713"/>
              <a:ext cx="539107" cy="480965"/>
              <a:chOff x="6031360" y="3076713"/>
              <a:chExt cx="539107" cy="480965"/>
            </a:xfrm>
          </p:grpSpPr>
          <p:sp>
            <p:nvSpPr>
              <p:cNvPr id="4283" name="Google Shape;4283;p5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0" name="Google Shape;4290;p54"/>
          <p:cNvGrpSpPr/>
          <p:nvPr/>
        </p:nvGrpSpPr>
        <p:grpSpPr>
          <a:xfrm>
            <a:off x="3369305" y="938716"/>
            <a:ext cx="2310381" cy="1488888"/>
            <a:chOff x="229225" y="549050"/>
            <a:chExt cx="7161750" cy="4615275"/>
          </a:xfrm>
        </p:grpSpPr>
        <p:sp>
          <p:nvSpPr>
            <p:cNvPr id="4291" name="Google Shape;4291;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54"/>
          <p:cNvGrpSpPr/>
          <p:nvPr/>
        </p:nvGrpSpPr>
        <p:grpSpPr>
          <a:xfrm>
            <a:off x="3514723" y="2830563"/>
            <a:ext cx="2310282" cy="1374222"/>
            <a:chOff x="238125" y="732525"/>
            <a:chExt cx="7130500" cy="4241425"/>
          </a:xfrm>
        </p:grpSpPr>
        <p:sp>
          <p:nvSpPr>
            <p:cNvPr id="4409" name="Google Shape;4409;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grpSp>
        <p:nvGrpSpPr>
          <p:cNvPr id="4527" name="Google Shape;4527;p55"/>
          <p:cNvGrpSpPr/>
          <p:nvPr/>
        </p:nvGrpSpPr>
        <p:grpSpPr>
          <a:xfrm>
            <a:off x="725414" y="969763"/>
            <a:ext cx="2507799" cy="206239"/>
            <a:chOff x="106648" y="895722"/>
            <a:chExt cx="4481413" cy="374300"/>
          </a:xfrm>
        </p:grpSpPr>
        <p:grpSp>
          <p:nvGrpSpPr>
            <p:cNvPr id="4528" name="Google Shape;4528;p55"/>
            <p:cNvGrpSpPr/>
            <p:nvPr/>
          </p:nvGrpSpPr>
          <p:grpSpPr>
            <a:xfrm>
              <a:off x="2233276" y="895722"/>
              <a:ext cx="1082667" cy="223591"/>
              <a:chOff x="4808316" y="2800065"/>
              <a:chExt cx="1999386" cy="412910"/>
            </a:xfrm>
          </p:grpSpPr>
          <p:sp>
            <p:nvSpPr>
              <p:cNvPr id="4529" name="Google Shape;4529;p5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0" name="Google Shape;4530;p55"/>
              <p:cNvGrpSpPr/>
              <p:nvPr/>
            </p:nvGrpSpPr>
            <p:grpSpPr>
              <a:xfrm>
                <a:off x="4808316" y="2800065"/>
                <a:ext cx="92400" cy="411825"/>
                <a:chOff x="845575" y="2563700"/>
                <a:chExt cx="92400" cy="411825"/>
              </a:xfrm>
            </p:grpSpPr>
            <p:cxnSp>
              <p:nvCxnSpPr>
                <p:cNvPr id="4531" name="Google Shape;4531;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2" name="Google Shape;4532;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3" name="Google Shape;4533;p55"/>
            <p:cNvGrpSpPr/>
            <p:nvPr/>
          </p:nvGrpSpPr>
          <p:grpSpPr>
            <a:xfrm>
              <a:off x="106648" y="895722"/>
              <a:ext cx="1088401" cy="223591"/>
              <a:chOff x="881025" y="2800065"/>
              <a:chExt cx="2009975" cy="412910"/>
            </a:xfrm>
          </p:grpSpPr>
          <p:sp>
            <p:nvSpPr>
              <p:cNvPr id="4534" name="Google Shape;4534;p5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5" name="Google Shape;4535;p55"/>
              <p:cNvGrpSpPr/>
              <p:nvPr/>
            </p:nvGrpSpPr>
            <p:grpSpPr>
              <a:xfrm>
                <a:off x="881025" y="2800065"/>
                <a:ext cx="92400" cy="411825"/>
                <a:chOff x="845575" y="2563700"/>
                <a:chExt cx="92400" cy="411825"/>
              </a:xfrm>
            </p:grpSpPr>
            <p:cxnSp>
              <p:nvCxnSpPr>
                <p:cNvPr id="4536" name="Google Shape;4536;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7" name="Google Shape;4537;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8" name="Google Shape;4538;p55"/>
            <p:cNvGrpSpPr/>
            <p:nvPr/>
          </p:nvGrpSpPr>
          <p:grpSpPr>
            <a:xfrm>
              <a:off x="1172346" y="1047018"/>
              <a:ext cx="1083151" cy="223003"/>
              <a:chOff x="2849073" y="3079467"/>
              <a:chExt cx="2000279" cy="411825"/>
            </a:xfrm>
          </p:grpSpPr>
          <p:sp>
            <p:nvSpPr>
              <p:cNvPr id="4539" name="Google Shape;4539;p5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0" name="Google Shape;4540;p55"/>
              <p:cNvGrpSpPr/>
              <p:nvPr/>
            </p:nvGrpSpPr>
            <p:grpSpPr>
              <a:xfrm rot="10800000">
                <a:off x="2849073" y="3079467"/>
                <a:ext cx="92400" cy="411825"/>
                <a:chOff x="2070100" y="2563700"/>
                <a:chExt cx="92400" cy="411825"/>
              </a:xfrm>
            </p:grpSpPr>
            <p:cxnSp>
              <p:nvCxnSpPr>
                <p:cNvPr id="4541" name="Google Shape;4541;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2" name="Google Shape;4542;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3" name="Google Shape;4543;p55"/>
            <p:cNvGrpSpPr/>
            <p:nvPr/>
          </p:nvGrpSpPr>
          <p:grpSpPr>
            <a:xfrm>
              <a:off x="3290132" y="1047018"/>
              <a:ext cx="1297929" cy="223003"/>
              <a:chOff x="6760035" y="3079467"/>
              <a:chExt cx="2396914" cy="411825"/>
            </a:xfrm>
          </p:grpSpPr>
          <p:sp>
            <p:nvSpPr>
              <p:cNvPr id="4544" name="Google Shape;4544;p5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5" name="Google Shape;4545;p55"/>
              <p:cNvGrpSpPr/>
              <p:nvPr/>
            </p:nvGrpSpPr>
            <p:grpSpPr>
              <a:xfrm rot="10800000">
                <a:off x="6760035" y="3079467"/>
                <a:ext cx="92400" cy="411825"/>
                <a:chOff x="2070100" y="2563700"/>
                <a:chExt cx="92400" cy="411825"/>
              </a:xfrm>
            </p:grpSpPr>
            <p:cxnSp>
              <p:nvCxnSpPr>
                <p:cNvPr id="4546" name="Google Shape;4546;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7" name="Google Shape;4547;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48" name="Google Shape;4548;p55"/>
          <p:cNvGrpSpPr/>
          <p:nvPr/>
        </p:nvGrpSpPr>
        <p:grpSpPr>
          <a:xfrm>
            <a:off x="2143176" y="3369134"/>
            <a:ext cx="1086701" cy="799429"/>
            <a:chOff x="2183288" y="3555572"/>
            <a:chExt cx="1136241" cy="835873"/>
          </a:xfrm>
        </p:grpSpPr>
        <p:sp>
          <p:nvSpPr>
            <p:cNvPr id="4549" name="Google Shape;4549;p5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55"/>
            <p:cNvGrpSpPr/>
            <p:nvPr/>
          </p:nvGrpSpPr>
          <p:grpSpPr>
            <a:xfrm>
              <a:off x="2205895" y="3637269"/>
              <a:ext cx="1089848" cy="724993"/>
              <a:chOff x="2205895" y="3637269"/>
              <a:chExt cx="1089848" cy="724993"/>
            </a:xfrm>
          </p:grpSpPr>
          <p:sp>
            <p:nvSpPr>
              <p:cNvPr id="4551" name="Google Shape;4551;p5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5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58" name="Google Shape;4558;p5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59" name="Google Shape;4559;p55"/>
            <p:cNvGrpSpPr/>
            <p:nvPr/>
          </p:nvGrpSpPr>
          <p:grpSpPr>
            <a:xfrm>
              <a:off x="3173850" y="3779426"/>
              <a:ext cx="145679" cy="70048"/>
              <a:chOff x="3173850" y="3779426"/>
              <a:chExt cx="145679" cy="70048"/>
            </a:xfrm>
          </p:grpSpPr>
          <p:cxnSp>
            <p:nvCxnSpPr>
              <p:cNvPr id="4560" name="Google Shape;4560;p5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561" name="Google Shape;4561;p5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55"/>
            <p:cNvGrpSpPr/>
            <p:nvPr/>
          </p:nvGrpSpPr>
          <p:grpSpPr>
            <a:xfrm>
              <a:off x="2183288" y="4139483"/>
              <a:ext cx="145133" cy="70048"/>
              <a:chOff x="2183288" y="4139483"/>
              <a:chExt cx="145133" cy="70048"/>
            </a:xfrm>
          </p:grpSpPr>
          <p:cxnSp>
            <p:nvCxnSpPr>
              <p:cNvPr id="4563" name="Google Shape;4563;p5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564" name="Google Shape;4564;p5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5" name="Google Shape;4565;p5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6" name="Google Shape;4566;p5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67" name="Google Shape;4567;p55"/>
            <p:cNvGrpSpPr/>
            <p:nvPr/>
          </p:nvGrpSpPr>
          <p:grpSpPr>
            <a:xfrm>
              <a:off x="2943836" y="4268886"/>
              <a:ext cx="60717" cy="122559"/>
              <a:chOff x="2943836" y="4268886"/>
              <a:chExt cx="60717" cy="122559"/>
            </a:xfrm>
          </p:grpSpPr>
          <p:sp>
            <p:nvSpPr>
              <p:cNvPr id="4568" name="Google Shape;4568;p5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9" name="Google Shape;4569;p5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70" name="Google Shape;4570;p55"/>
          <p:cNvGrpSpPr/>
          <p:nvPr/>
        </p:nvGrpSpPr>
        <p:grpSpPr>
          <a:xfrm>
            <a:off x="3406121" y="1290134"/>
            <a:ext cx="1675870" cy="758251"/>
            <a:chOff x="3530532" y="1496185"/>
            <a:chExt cx="1562000" cy="706730"/>
          </a:xfrm>
        </p:grpSpPr>
        <p:cxnSp>
          <p:nvCxnSpPr>
            <p:cNvPr id="4571" name="Google Shape;4571;p5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72" name="Google Shape;4572;p55"/>
            <p:cNvGrpSpPr/>
            <p:nvPr/>
          </p:nvGrpSpPr>
          <p:grpSpPr>
            <a:xfrm>
              <a:off x="3530532" y="1496185"/>
              <a:ext cx="323430" cy="463587"/>
              <a:chOff x="3530532" y="1496185"/>
              <a:chExt cx="323430" cy="463587"/>
            </a:xfrm>
          </p:grpSpPr>
          <p:grpSp>
            <p:nvGrpSpPr>
              <p:cNvPr id="4573" name="Google Shape;4573;p55"/>
              <p:cNvGrpSpPr/>
              <p:nvPr/>
            </p:nvGrpSpPr>
            <p:grpSpPr>
              <a:xfrm>
                <a:off x="3567462" y="1496185"/>
                <a:ext cx="286500" cy="361376"/>
                <a:chOff x="3567462" y="1496185"/>
                <a:chExt cx="286500" cy="361376"/>
              </a:xfrm>
            </p:grpSpPr>
            <p:cxnSp>
              <p:nvCxnSpPr>
                <p:cNvPr id="4574" name="Google Shape;4574;p5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75" name="Google Shape;4575;p5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6" name="Google Shape;4576;p5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55"/>
            <p:cNvGrpSpPr/>
            <p:nvPr/>
          </p:nvGrpSpPr>
          <p:grpSpPr>
            <a:xfrm>
              <a:off x="3891569" y="1779209"/>
              <a:ext cx="323945" cy="423706"/>
              <a:chOff x="3891569" y="1779209"/>
              <a:chExt cx="323945" cy="423706"/>
            </a:xfrm>
          </p:grpSpPr>
          <p:grpSp>
            <p:nvGrpSpPr>
              <p:cNvPr id="4578" name="Google Shape;4578;p55"/>
              <p:cNvGrpSpPr/>
              <p:nvPr/>
            </p:nvGrpSpPr>
            <p:grpSpPr>
              <a:xfrm>
                <a:off x="3929014" y="1881638"/>
                <a:ext cx="286500" cy="321278"/>
                <a:chOff x="3929014" y="1881638"/>
                <a:chExt cx="286500" cy="321278"/>
              </a:xfrm>
            </p:grpSpPr>
            <p:cxnSp>
              <p:nvCxnSpPr>
                <p:cNvPr id="4579" name="Google Shape;4579;p5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80" name="Google Shape;4580;p5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1" name="Google Shape;4581;p5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55"/>
            <p:cNvGrpSpPr/>
            <p:nvPr/>
          </p:nvGrpSpPr>
          <p:grpSpPr>
            <a:xfrm>
              <a:off x="4252606" y="1496185"/>
              <a:ext cx="324721" cy="463587"/>
              <a:chOff x="4252606" y="1496185"/>
              <a:chExt cx="324721" cy="463587"/>
            </a:xfrm>
          </p:grpSpPr>
          <p:grpSp>
            <p:nvGrpSpPr>
              <p:cNvPr id="4583" name="Google Shape;4583;p55"/>
              <p:cNvGrpSpPr/>
              <p:nvPr/>
            </p:nvGrpSpPr>
            <p:grpSpPr>
              <a:xfrm>
                <a:off x="4290828" y="1496185"/>
                <a:ext cx="286500" cy="361376"/>
                <a:chOff x="4290828" y="1496185"/>
                <a:chExt cx="286500" cy="361376"/>
              </a:xfrm>
            </p:grpSpPr>
            <p:cxnSp>
              <p:nvCxnSpPr>
                <p:cNvPr id="4584" name="Google Shape;4584;p5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85" name="Google Shape;4585;p5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6" name="Google Shape;4586;p5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55"/>
            <p:cNvGrpSpPr/>
            <p:nvPr/>
          </p:nvGrpSpPr>
          <p:grpSpPr>
            <a:xfrm>
              <a:off x="4613643" y="1763716"/>
              <a:ext cx="325308" cy="439200"/>
              <a:chOff x="4613643" y="1763716"/>
              <a:chExt cx="325308" cy="439200"/>
            </a:xfrm>
          </p:grpSpPr>
          <p:grpSp>
            <p:nvGrpSpPr>
              <p:cNvPr id="4588" name="Google Shape;4588;p55"/>
              <p:cNvGrpSpPr/>
              <p:nvPr/>
            </p:nvGrpSpPr>
            <p:grpSpPr>
              <a:xfrm>
                <a:off x="4652451" y="1879538"/>
                <a:ext cx="286500" cy="323378"/>
                <a:chOff x="4652451" y="1879538"/>
                <a:chExt cx="286500" cy="323378"/>
              </a:xfrm>
            </p:grpSpPr>
            <p:cxnSp>
              <p:nvCxnSpPr>
                <p:cNvPr id="4589" name="Google Shape;4589;p5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90" name="Google Shape;4590;p5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1" name="Google Shape;4591;p5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2" name="Google Shape;4592;p55"/>
          <p:cNvGrpSpPr/>
          <p:nvPr/>
        </p:nvGrpSpPr>
        <p:grpSpPr>
          <a:xfrm>
            <a:off x="3417981" y="2143759"/>
            <a:ext cx="1652173" cy="391517"/>
            <a:chOff x="3512551" y="2358270"/>
            <a:chExt cx="1597383" cy="378533"/>
          </a:xfrm>
        </p:grpSpPr>
        <p:cxnSp>
          <p:nvCxnSpPr>
            <p:cNvPr id="4593" name="Google Shape;4593;p55"/>
            <p:cNvCxnSpPr>
              <a:stCxn id="4594" idx="6"/>
              <a:endCxn id="45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96" name="Google Shape;4596;p55"/>
            <p:cNvGrpSpPr/>
            <p:nvPr/>
          </p:nvGrpSpPr>
          <p:grpSpPr>
            <a:xfrm>
              <a:off x="3512551" y="2358270"/>
              <a:ext cx="225647" cy="307714"/>
              <a:chOff x="2182679" y="2004714"/>
              <a:chExt cx="792300" cy="1080458"/>
            </a:xfrm>
          </p:grpSpPr>
          <p:cxnSp>
            <p:nvCxnSpPr>
              <p:cNvPr id="4597" name="Google Shape;4597;p55"/>
              <p:cNvCxnSpPr>
                <a:stCxn id="45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94" name="Google Shape;4594;p5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55"/>
            <p:cNvGrpSpPr/>
            <p:nvPr/>
          </p:nvGrpSpPr>
          <p:grpSpPr>
            <a:xfrm>
              <a:off x="3969644" y="2440153"/>
              <a:ext cx="225853" cy="296651"/>
              <a:chOff x="3775710" y="1729289"/>
              <a:chExt cx="136500" cy="179289"/>
            </a:xfrm>
          </p:grpSpPr>
          <p:cxnSp>
            <p:nvCxnSpPr>
              <p:cNvPr id="4600" name="Google Shape;4600;p5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601" name="Google Shape;4601;p5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55"/>
            <p:cNvGrpSpPr/>
            <p:nvPr/>
          </p:nvGrpSpPr>
          <p:grpSpPr>
            <a:xfrm>
              <a:off x="4427051" y="2358270"/>
              <a:ext cx="225647" cy="307714"/>
              <a:chOff x="5393704" y="2004714"/>
              <a:chExt cx="792300" cy="1080458"/>
            </a:xfrm>
          </p:grpSpPr>
          <p:cxnSp>
            <p:nvCxnSpPr>
              <p:cNvPr id="4604" name="Google Shape;4604;p55"/>
              <p:cNvCxnSpPr>
                <a:stCxn id="46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06" name="Google Shape;4606;p5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55"/>
            <p:cNvGrpSpPr/>
            <p:nvPr/>
          </p:nvGrpSpPr>
          <p:grpSpPr>
            <a:xfrm>
              <a:off x="4884287" y="2440252"/>
              <a:ext cx="225647" cy="296532"/>
              <a:chOff x="6999166" y="2292572"/>
              <a:chExt cx="792300" cy="1041192"/>
            </a:xfrm>
          </p:grpSpPr>
          <p:cxnSp>
            <p:nvCxnSpPr>
              <p:cNvPr id="4608" name="Google Shape;4608;p5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95" name="Google Shape;4595;p5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0" name="Google Shape;4610;p55"/>
          <p:cNvGrpSpPr/>
          <p:nvPr/>
        </p:nvGrpSpPr>
        <p:grpSpPr>
          <a:xfrm>
            <a:off x="6838789" y="979959"/>
            <a:ext cx="1581844" cy="732818"/>
            <a:chOff x="634175" y="2986275"/>
            <a:chExt cx="3147949" cy="1458344"/>
          </a:xfrm>
        </p:grpSpPr>
        <p:cxnSp>
          <p:nvCxnSpPr>
            <p:cNvPr id="4611" name="Google Shape;4611;p55"/>
            <p:cNvCxnSpPr>
              <a:stCxn id="4612" idx="4"/>
              <a:endCxn id="46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614" name="Google Shape;4614;p55"/>
            <p:cNvCxnSpPr>
              <a:stCxn id="4613" idx="0"/>
              <a:endCxn id="46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6" name="Google Shape;4616;p55"/>
            <p:cNvCxnSpPr>
              <a:stCxn id="4615" idx="4"/>
              <a:endCxn id="46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8" name="Google Shape;4618;p55"/>
            <p:cNvCxnSpPr>
              <a:stCxn id="4617" idx="0"/>
              <a:endCxn id="46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619" name="Google Shape;4619;p5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5" name="Google Shape;4615;p5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2" name="Google Shape;4612;p5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7" name="Google Shape;4617;p5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3" name="Google Shape;4613;p5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620" name="Google Shape;4620;p55"/>
          <p:cNvGrpSpPr/>
          <p:nvPr/>
        </p:nvGrpSpPr>
        <p:grpSpPr>
          <a:xfrm>
            <a:off x="3406504" y="2674269"/>
            <a:ext cx="1675128" cy="313674"/>
            <a:chOff x="998425" y="1182125"/>
            <a:chExt cx="1065400" cy="199500"/>
          </a:xfrm>
        </p:grpSpPr>
        <p:sp>
          <p:nvSpPr>
            <p:cNvPr id="4621" name="Google Shape;4621;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55"/>
          <p:cNvGrpSpPr/>
          <p:nvPr/>
        </p:nvGrpSpPr>
        <p:grpSpPr>
          <a:xfrm>
            <a:off x="3406503" y="3630235"/>
            <a:ext cx="1675129" cy="525345"/>
            <a:chOff x="5194708" y="3484366"/>
            <a:chExt cx="3148148" cy="987304"/>
          </a:xfrm>
        </p:grpSpPr>
        <p:grpSp>
          <p:nvGrpSpPr>
            <p:cNvPr id="4627" name="Google Shape;4627;p55"/>
            <p:cNvGrpSpPr/>
            <p:nvPr/>
          </p:nvGrpSpPr>
          <p:grpSpPr>
            <a:xfrm>
              <a:off x="7531521" y="3484366"/>
              <a:ext cx="811335" cy="987304"/>
              <a:chOff x="3379425" y="1617275"/>
              <a:chExt cx="1090650" cy="1327200"/>
            </a:xfrm>
          </p:grpSpPr>
          <p:sp>
            <p:nvSpPr>
              <p:cNvPr id="4628" name="Google Shape;4628;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55"/>
            <p:cNvGrpSpPr/>
            <p:nvPr/>
          </p:nvGrpSpPr>
          <p:grpSpPr>
            <a:xfrm>
              <a:off x="6752546" y="3484366"/>
              <a:ext cx="811428" cy="987304"/>
              <a:chOff x="2332275" y="1617275"/>
              <a:chExt cx="1090775" cy="1327200"/>
            </a:xfrm>
          </p:grpSpPr>
          <p:sp>
            <p:nvSpPr>
              <p:cNvPr id="4632" name="Google Shape;4632;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55"/>
            <p:cNvGrpSpPr/>
            <p:nvPr/>
          </p:nvGrpSpPr>
          <p:grpSpPr>
            <a:xfrm>
              <a:off x="5973664" y="3484366"/>
              <a:ext cx="811335" cy="987304"/>
              <a:chOff x="1285250" y="1617275"/>
              <a:chExt cx="1090650" cy="1327200"/>
            </a:xfrm>
          </p:grpSpPr>
          <p:sp>
            <p:nvSpPr>
              <p:cNvPr id="4636" name="Google Shape;4636;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55"/>
            <p:cNvGrpSpPr/>
            <p:nvPr/>
          </p:nvGrpSpPr>
          <p:grpSpPr>
            <a:xfrm>
              <a:off x="5194708" y="3484366"/>
              <a:ext cx="811409" cy="987304"/>
              <a:chOff x="238125" y="1617275"/>
              <a:chExt cx="1090750" cy="1327200"/>
            </a:xfrm>
          </p:grpSpPr>
          <p:sp>
            <p:nvSpPr>
              <p:cNvPr id="4640" name="Google Shape;4640;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3" name="Google Shape;4643;p55"/>
          <p:cNvGrpSpPr/>
          <p:nvPr/>
        </p:nvGrpSpPr>
        <p:grpSpPr>
          <a:xfrm>
            <a:off x="6840188" y="2276124"/>
            <a:ext cx="1579046" cy="522230"/>
            <a:chOff x="6853641" y="2534077"/>
            <a:chExt cx="1515545" cy="501229"/>
          </a:xfrm>
        </p:grpSpPr>
        <p:grpSp>
          <p:nvGrpSpPr>
            <p:cNvPr id="4644" name="Google Shape;4644;p55"/>
            <p:cNvGrpSpPr/>
            <p:nvPr/>
          </p:nvGrpSpPr>
          <p:grpSpPr>
            <a:xfrm>
              <a:off x="6853641" y="2618923"/>
              <a:ext cx="1515545" cy="324556"/>
              <a:chOff x="6853641" y="2618923"/>
              <a:chExt cx="1515545" cy="324556"/>
            </a:xfrm>
          </p:grpSpPr>
          <p:sp>
            <p:nvSpPr>
              <p:cNvPr id="4645" name="Google Shape;4645;p5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0" name="Google Shape;4650;p5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55"/>
          <p:cNvGrpSpPr/>
          <p:nvPr/>
        </p:nvGrpSpPr>
        <p:grpSpPr>
          <a:xfrm>
            <a:off x="3435080" y="3151165"/>
            <a:ext cx="1617976" cy="346616"/>
            <a:chOff x="1808063" y="4294338"/>
            <a:chExt cx="3370782" cy="721817"/>
          </a:xfrm>
        </p:grpSpPr>
        <p:sp>
          <p:nvSpPr>
            <p:cNvPr id="4656" name="Google Shape;4656;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55"/>
          <p:cNvGrpSpPr/>
          <p:nvPr/>
        </p:nvGrpSpPr>
        <p:grpSpPr>
          <a:xfrm>
            <a:off x="5261076" y="3817915"/>
            <a:ext cx="1417067" cy="350605"/>
            <a:chOff x="4234950" y="2101012"/>
            <a:chExt cx="4219974" cy="1044090"/>
          </a:xfrm>
        </p:grpSpPr>
        <p:sp>
          <p:nvSpPr>
            <p:cNvPr id="4667" name="Google Shape;4667;p5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55"/>
          <p:cNvGrpSpPr/>
          <p:nvPr/>
        </p:nvGrpSpPr>
        <p:grpSpPr>
          <a:xfrm>
            <a:off x="6836548" y="1808672"/>
            <a:ext cx="1586327" cy="371557"/>
            <a:chOff x="1247650" y="2075423"/>
            <a:chExt cx="6648477" cy="1557238"/>
          </a:xfrm>
        </p:grpSpPr>
        <p:sp>
          <p:nvSpPr>
            <p:cNvPr id="4684" name="Google Shape;4684;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55"/>
          <p:cNvGrpSpPr/>
          <p:nvPr/>
        </p:nvGrpSpPr>
        <p:grpSpPr>
          <a:xfrm>
            <a:off x="5267818" y="961862"/>
            <a:ext cx="1415601" cy="1648533"/>
            <a:chOff x="1839112" y="2209163"/>
            <a:chExt cx="1918159" cy="2233784"/>
          </a:xfrm>
        </p:grpSpPr>
        <p:sp>
          <p:nvSpPr>
            <p:cNvPr id="4691" name="Google Shape;4691;p5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4" name="Google Shape;4694;p55"/>
            <p:cNvCxnSpPr>
              <a:stCxn id="4691" idx="6"/>
              <a:endCxn id="46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5" name="Google Shape;4695;p55"/>
            <p:cNvCxnSpPr>
              <a:stCxn id="4692" idx="4"/>
              <a:endCxn id="46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97" name="Google Shape;4697;p55"/>
            <p:cNvCxnSpPr>
              <a:stCxn id="4696" idx="6"/>
              <a:endCxn id="46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8" name="Google Shape;4698;p55"/>
            <p:cNvCxnSpPr>
              <a:stCxn id="4693" idx="4"/>
              <a:endCxn id="46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96" name="Google Shape;4696;p5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1" name="Google Shape;4701;p55"/>
            <p:cNvCxnSpPr>
              <a:endCxn id="47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702" name="Google Shape;4702;p55"/>
          <p:cNvGrpSpPr/>
          <p:nvPr/>
        </p:nvGrpSpPr>
        <p:grpSpPr>
          <a:xfrm>
            <a:off x="3425084" y="979946"/>
            <a:ext cx="1637968" cy="154942"/>
            <a:chOff x="238125" y="2506075"/>
            <a:chExt cx="7115411" cy="673075"/>
          </a:xfrm>
        </p:grpSpPr>
        <p:sp>
          <p:nvSpPr>
            <p:cNvPr id="4703" name="Google Shape;4703;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55"/>
          <p:cNvGrpSpPr/>
          <p:nvPr/>
        </p:nvGrpSpPr>
        <p:grpSpPr>
          <a:xfrm>
            <a:off x="1965820" y="1294664"/>
            <a:ext cx="1262932" cy="785408"/>
            <a:chOff x="548861" y="389676"/>
            <a:chExt cx="3843371" cy="2390163"/>
          </a:xfrm>
        </p:grpSpPr>
        <p:cxnSp>
          <p:nvCxnSpPr>
            <p:cNvPr id="4709" name="Google Shape;4709;p5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0" name="Google Shape;4710;p5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1" name="Google Shape;4711;p5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2" name="Google Shape;4712;p5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713" name="Google Shape;4713;p5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714" name="Google Shape;4714;p5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5" name="Google Shape;4715;p5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716" name="Google Shape;4716;p5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55"/>
          <p:cNvGrpSpPr/>
          <p:nvPr/>
        </p:nvGrpSpPr>
        <p:grpSpPr>
          <a:xfrm>
            <a:off x="753952" y="2401541"/>
            <a:ext cx="1412054" cy="633562"/>
            <a:chOff x="1187400" y="2529299"/>
            <a:chExt cx="6769193" cy="2241903"/>
          </a:xfrm>
        </p:grpSpPr>
        <p:sp>
          <p:nvSpPr>
            <p:cNvPr id="4723" name="Google Shape;4723;p5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724" name="Google Shape;4724;p5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5" name="Google Shape;4725;p5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6" name="Google Shape;4726;p5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7" name="Google Shape;4727;p5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8" name="Google Shape;4728;p5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9" name="Google Shape;4729;p5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730" name="Google Shape;4730;p55"/>
            <p:cNvCxnSpPr>
              <a:stCxn id="4723" idx="2"/>
              <a:endCxn id="47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1" name="Google Shape;4731;p55"/>
            <p:cNvCxnSpPr>
              <a:stCxn id="4725" idx="0"/>
              <a:endCxn id="47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2" name="Google Shape;4732;p55"/>
            <p:cNvCxnSpPr>
              <a:stCxn id="4725" idx="2"/>
              <a:endCxn id="47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3" name="Google Shape;4733;p55"/>
            <p:cNvCxnSpPr>
              <a:stCxn id="4726" idx="0"/>
              <a:endCxn id="47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4" name="Google Shape;4734;p55"/>
            <p:cNvCxnSpPr>
              <a:stCxn id="4724" idx="2"/>
              <a:endCxn id="47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5" name="Google Shape;4735;p55"/>
            <p:cNvCxnSpPr>
              <a:stCxn id="4728" idx="0"/>
              <a:endCxn id="47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736" name="Google Shape;4736;p55"/>
          <p:cNvGrpSpPr/>
          <p:nvPr/>
        </p:nvGrpSpPr>
        <p:grpSpPr>
          <a:xfrm>
            <a:off x="6840198" y="2894250"/>
            <a:ext cx="1579035" cy="540873"/>
            <a:chOff x="6895650" y="3126697"/>
            <a:chExt cx="1436662" cy="492105"/>
          </a:xfrm>
        </p:grpSpPr>
        <p:sp>
          <p:nvSpPr>
            <p:cNvPr id="4737" name="Google Shape;4737;p5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2" name="Google Shape;4742;p55"/>
            <p:cNvGrpSpPr/>
            <p:nvPr/>
          </p:nvGrpSpPr>
          <p:grpSpPr>
            <a:xfrm>
              <a:off x="6995957" y="3335810"/>
              <a:ext cx="1230393" cy="71754"/>
              <a:chOff x="6995957" y="3287964"/>
              <a:chExt cx="1230393" cy="71754"/>
            </a:xfrm>
          </p:grpSpPr>
          <p:sp>
            <p:nvSpPr>
              <p:cNvPr id="4743" name="Google Shape;4743;p5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8" name="Google Shape;4748;p55"/>
          <p:cNvGrpSpPr/>
          <p:nvPr/>
        </p:nvGrpSpPr>
        <p:grpSpPr>
          <a:xfrm>
            <a:off x="6838780" y="3531013"/>
            <a:ext cx="1581862" cy="650625"/>
            <a:chOff x="6777990" y="3710194"/>
            <a:chExt cx="1646915" cy="677382"/>
          </a:xfrm>
        </p:grpSpPr>
        <p:grpSp>
          <p:nvGrpSpPr>
            <p:cNvPr id="4749" name="Google Shape;4749;p55"/>
            <p:cNvGrpSpPr/>
            <p:nvPr/>
          </p:nvGrpSpPr>
          <p:grpSpPr>
            <a:xfrm>
              <a:off x="6777990" y="3874492"/>
              <a:ext cx="411129" cy="513083"/>
              <a:chOff x="6777990" y="3874492"/>
              <a:chExt cx="411129" cy="513083"/>
            </a:xfrm>
          </p:grpSpPr>
          <p:cxnSp>
            <p:nvCxnSpPr>
              <p:cNvPr id="4750" name="Google Shape;4750;p5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1" name="Google Shape;4751;p5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55"/>
            <p:cNvGrpSpPr/>
            <p:nvPr/>
          </p:nvGrpSpPr>
          <p:grpSpPr>
            <a:xfrm>
              <a:off x="7188425" y="3710194"/>
              <a:ext cx="411123" cy="520535"/>
              <a:chOff x="7188425" y="3710194"/>
              <a:chExt cx="411123" cy="520535"/>
            </a:xfrm>
          </p:grpSpPr>
          <p:cxnSp>
            <p:nvCxnSpPr>
              <p:cNvPr id="4753" name="Google Shape;4753;p5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4" name="Google Shape;4754;p5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55"/>
            <p:cNvGrpSpPr/>
            <p:nvPr/>
          </p:nvGrpSpPr>
          <p:grpSpPr>
            <a:xfrm>
              <a:off x="7603341" y="3874492"/>
              <a:ext cx="411474" cy="513083"/>
              <a:chOff x="7603341" y="3874492"/>
              <a:chExt cx="411474" cy="513083"/>
            </a:xfrm>
          </p:grpSpPr>
          <p:cxnSp>
            <p:nvCxnSpPr>
              <p:cNvPr id="4756" name="Google Shape;4756;p5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7" name="Google Shape;4757;p5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55"/>
            <p:cNvGrpSpPr/>
            <p:nvPr/>
          </p:nvGrpSpPr>
          <p:grpSpPr>
            <a:xfrm>
              <a:off x="8013776" y="3722847"/>
              <a:ext cx="411129" cy="507881"/>
              <a:chOff x="8013776" y="3722847"/>
              <a:chExt cx="411129" cy="507881"/>
            </a:xfrm>
          </p:grpSpPr>
          <p:cxnSp>
            <p:nvCxnSpPr>
              <p:cNvPr id="4759" name="Google Shape;4759;p5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760" name="Google Shape;4760;p5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1" name="Google Shape;4761;p55"/>
          <p:cNvGrpSpPr/>
          <p:nvPr/>
        </p:nvGrpSpPr>
        <p:grpSpPr>
          <a:xfrm>
            <a:off x="5258295" y="2703853"/>
            <a:ext cx="1421889" cy="1020603"/>
            <a:chOff x="5190863" y="2824811"/>
            <a:chExt cx="1544860" cy="1108869"/>
          </a:xfrm>
        </p:grpSpPr>
        <p:grpSp>
          <p:nvGrpSpPr>
            <p:cNvPr id="4762" name="Google Shape;4762;p55"/>
            <p:cNvGrpSpPr/>
            <p:nvPr/>
          </p:nvGrpSpPr>
          <p:grpSpPr>
            <a:xfrm>
              <a:off x="5938695" y="3176919"/>
              <a:ext cx="685761" cy="404739"/>
              <a:chOff x="5938695" y="3176919"/>
              <a:chExt cx="685761" cy="404739"/>
            </a:xfrm>
          </p:grpSpPr>
          <p:grpSp>
            <p:nvGrpSpPr>
              <p:cNvPr id="4763" name="Google Shape;4763;p55"/>
              <p:cNvGrpSpPr/>
              <p:nvPr/>
            </p:nvGrpSpPr>
            <p:grpSpPr>
              <a:xfrm>
                <a:off x="5938695" y="3176919"/>
                <a:ext cx="685761" cy="404739"/>
                <a:chOff x="5938695" y="3176919"/>
                <a:chExt cx="685761" cy="404739"/>
              </a:xfrm>
            </p:grpSpPr>
            <p:sp>
              <p:nvSpPr>
                <p:cNvPr id="4764" name="Google Shape;4764;p5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6" name="Google Shape;4766;p5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55"/>
            <p:cNvGrpSpPr/>
            <p:nvPr/>
          </p:nvGrpSpPr>
          <p:grpSpPr>
            <a:xfrm>
              <a:off x="5305233" y="3176835"/>
              <a:ext cx="685971" cy="404655"/>
              <a:chOff x="5305233" y="3176835"/>
              <a:chExt cx="685971" cy="404655"/>
            </a:xfrm>
          </p:grpSpPr>
          <p:grpSp>
            <p:nvGrpSpPr>
              <p:cNvPr id="4768" name="Google Shape;4768;p55"/>
              <p:cNvGrpSpPr/>
              <p:nvPr/>
            </p:nvGrpSpPr>
            <p:grpSpPr>
              <a:xfrm>
                <a:off x="5305233" y="3176835"/>
                <a:ext cx="685971" cy="404655"/>
                <a:chOff x="5305233" y="3176835"/>
                <a:chExt cx="685971" cy="404655"/>
              </a:xfrm>
            </p:grpSpPr>
            <p:sp>
              <p:nvSpPr>
                <p:cNvPr id="4769" name="Google Shape;4769;p5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1" name="Google Shape;4771;p5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2" name="Google Shape;4772;p5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3" name="Google Shape;4773;p55"/>
            <p:cNvGrpSpPr/>
            <p:nvPr/>
          </p:nvGrpSpPr>
          <p:grpSpPr>
            <a:xfrm>
              <a:off x="5657361" y="2824811"/>
              <a:ext cx="1078361" cy="404655"/>
              <a:chOff x="5657361" y="2824811"/>
              <a:chExt cx="1078361" cy="404655"/>
            </a:xfrm>
          </p:grpSpPr>
          <p:grpSp>
            <p:nvGrpSpPr>
              <p:cNvPr id="4774" name="Google Shape;4774;p55"/>
              <p:cNvGrpSpPr/>
              <p:nvPr/>
            </p:nvGrpSpPr>
            <p:grpSpPr>
              <a:xfrm>
                <a:off x="5657361" y="2824811"/>
                <a:ext cx="1078361" cy="404655"/>
                <a:chOff x="5657361" y="2824811"/>
                <a:chExt cx="1078361" cy="404655"/>
              </a:xfrm>
            </p:grpSpPr>
            <p:grpSp>
              <p:nvGrpSpPr>
                <p:cNvPr id="4775" name="Google Shape;4775;p55"/>
                <p:cNvGrpSpPr/>
                <p:nvPr/>
              </p:nvGrpSpPr>
              <p:grpSpPr>
                <a:xfrm>
                  <a:off x="5938485" y="2824811"/>
                  <a:ext cx="797237" cy="404655"/>
                  <a:chOff x="5938485" y="2824811"/>
                  <a:chExt cx="797237" cy="404655"/>
                </a:xfrm>
              </p:grpSpPr>
              <p:sp>
                <p:nvSpPr>
                  <p:cNvPr id="4776" name="Google Shape;4776;p5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8" name="Google Shape;4778;p5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9" name="Google Shape;4779;p5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55"/>
            <p:cNvGrpSpPr/>
            <p:nvPr/>
          </p:nvGrpSpPr>
          <p:grpSpPr>
            <a:xfrm>
              <a:off x="5190863" y="3528942"/>
              <a:ext cx="1078026" cy="404739"/>
              <a:chOff x="5190863" y="3528942"/>
              <a:chExt cx="1078026" cy="404739"/>
            </a:xfrm>
          </p:grpSpPr>
          <p:sp>
            <p:nvSpPr>
              <p:cNvPr id="4781" name="Google Shape;4781;p5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2" name="Google Shape;4782;p55"/>
              <p:cNvGrpSpPr/>
              <p:nvPr/>
            </p:nvGrpSpPr>
            <p:grpSpPr>
              <a:xfrm>
                <a:off x="5190863" y="3528942"/>
                <a:ext cx="1078026" cy="404739"/>
                <a:chOff x="5190863" y="3528942"/>
                <a:chExt cx="1078026" cy="404739"/>
              </a:xfrm>
            </p:grpSpPr>
            <p:sp>
              <p:nvSpPr>
                <p:cNvPr id="4783" name="Google Shape;4783;p5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85" name="Google Shape;4785;p55"/>
          <p:cNvGrpSpPr/>
          <p:nvPr/>
        </p:nvGrpSpPr>
        <p:grpSpPr>
          <a:xfrm>
            <a:off x="724302" y="1268321"/>
            <a:ext cx="1086719" cy="879487"/>
            <a:chOff x="803162" y="1474292"/>
            <a:chExt cx="1086719" cy="879487"/>
          </a:xfrm>
        </p:grpSpPr>
        <p:grpSp>
          <p:nvGrpSpPr>
            <p:cNvPr id="4786" name="Google Shape;4786;p55"/>
            <p:cNvGrpSpPr/>
            <p:nvPr/>
          </p:nvGrpSpPr>
          <p:grpSpPr>
            <a:xfrm>
              <a:off x="803162" y="1625948"/>
              <a:ext cx="445856" cy="576579"/>
              <a:chOff x="803162" y="1625948"/>
              <a:chExt cx="445856" cy="576579"/>
            </a:xfrm>
          </p:grpSpPr>
          <p:sp>
            <p:nvSpPr>
              <p:cNvPr id="4787" name="Google Shape;4787;p5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8" name="Google Shape;4788;p55"/>
              <p:cNvGrpSpPr/>
              <p:nvPr/>
            </p:nvGrpSpPr>
            <p:grpSpPr>
              <a:xfrm>
                <a:off x="1056023" y="1625948"/>
                <a:ext cx="192995" cy="576579"/>
                <a:chOff x="1056023" y="1625948"/>
                <a:chExt cx="192995" cy="576579"/>
              </a:xfrm>
            </p:grpSpPr>
            <p:sp>
              <p:nvSpPr>
                <p:cNvPr id="4789" name="Google Shape;4789;p5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4" name="Google Shape;4794;p55"/>
            <p:cNvGrpSpPr/>
            <p:nvPr/>
          </p:nvGrpSpPr>
          <p:grpSpPr>
            <a:xfrm>
              <a:off x="1371406" y="1474292"/>
              <a:ext cx="518475" cy="879487"/>
              <a:chOff x="1398231" y="1474292"/>
              <a:chExt cx="518475" cy="879487"/>
            </a:xfrm>
          </p:grpSpPr>
          <p:grpSp>
            <p:nvGrpSpPr>
              <p:cNvPr id="4795" name="Google Shape;4795;p55"/>
              <p:cNvGrpSpPr/>
              <p:nvPr/>
            </p:nvGrpSpPr>
            <p:grpSpPr>
              <a:xfrm>
                <a:off x="1398231" y="1474292"/>
                <a:ext cx="518475" cy="341643"/>
                <a:chOff x="1398231" y="1474292"/>
                <a:chExt cx="518475" cy="341643"/>
              </a:xfrm>
            </p:grpSpPr>
            <p:sp>
              <p:nvSpPr>
                <p:cNvPr id="4796" name="Google Shape;4796;p5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7" name="Google Shape;4797;p55"/>
                <p:cNvGrpSpPr/>
                <p:nvPr/>
              </p:nvGrpSpPr>
              <p:grpSpPr>
                <a:xfrm>
                  <a:off x="1616453" y="1474292"/>
                  <a:ext cx="300253" cy="341643"/>
                  <a:chOff x="1616453" y="1475379"/>
                  <a:chExt cx="300253" cy="341643"/>
                </a:xfrm>
              </p:grpSpPr>
              <p:sp>
                <p:nvSpPr>
                  <p:cNvPr id="4798" name="Google Shape;4798;p5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5" name="Google Shape;4805;p55"/>
                  <p:cNvGrpSpPr/>
                  <p:nvPr/>
                </p:nvGrpSpPr>
                <p:grpSpPr>
                  <a:xfrm>
                    <a:off x="1839639" y="1475379"/>
                    <a:ext cx="77067" cy="341643"/>
                    <a:chOff x="1839639" y="1475379"/>
                    <a:chExt cx="77067" cy="341643"/>
                  </a:xfrm>
                </p:grpSpPr>
                <p:sp>
                  <p:nvSpPr>
                    <p:cNvPr id="4806" name="Google Shape;4806;p5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08" name="Google Shape;4808;p55"/>
              <p:cNvGrpSpPr/>
              <p:nvPr/>
            </p:nvGrpSpPr>
            <p:grpSpPr>
              <a:xfrm>
                <a:off x="1398451" y="2012951"/>
                <a:ext cx="518255" cy="340828"/>
                <a:chOff x="1398451" y="2012951"/>
                <a:chExt cx="518255" cy="340828"/>
              </a:xfrm>
            </p:grpSpPr>
            <p:sp>
              <p:nvSpPr>
                <p:cNvPr id="4809" name="Google Shape;4809;p5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0" name="Google Shape;4810;p55"/>
                <p:cNvGrpSpPr/>
                <p:nvPr/>
              </p:nvGrpSpPr>
              <p:grpSpPr>
                <a:xfrm>
                  <a:off x="1616453" y="2012951"/>
                  <a:ext cx="300253" cy="340828"/>
                  <a:chOff x="1616453" y="2013538"/>
                  <a:chExt cx="300253" cy="340828"/>
                </a:xfrm>
              </p:grpSpPr>
              <p:sp>
                <p:nvSpPr>
                  <p:cNvPr id="4811" name="Google Shape;4811;p5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8" name="Google Shape;4818;p55"/>
                  <p:cNvGrpSpPr/>
                  <p:nvPr/>
                </p:nvGrpSpPr>
                <p:grpSpPr>
                  <a:xfrm>
                    <a:off x="1839639" y="2013538"/>
                    <a:ext cx="77067" cy="340828"/>
                    <a:chOff x="1839639" y="2013538"/>
                    <a:chExt cx="77067" cy="340828"/>
                  </a:xfrm>
                </p:grpSpPr>
                <p:sp>
                  <p:nvSpPr>
                    <p:cNvPr id="4819" name="Google Shape;4819;p5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821" name="Google Shape;4821;p55"/>
          <p:cNvGrpSpPr/>
          <p:nvPr/>
        </p:nvGrpSpPr>
        <p:grpSpPr>
          <a:xfrm>
            <a:off x="721126" y="3399508"/>
            <a:ext cx="1368681" cy="682918"/>
            <a:chOff x="724986" y="3605478"/>
            <a:chExt cx="1368681" cy="682918"/>
          </a:xfrm>
        </p:grpSpPr>
        <p:grpSp>
          <p:nvGrpSpPr>
            <p:cNvPr id="4822" name="Google Shape;4822;p55"/>
            <p:cNvGrpSpPr/>
            <p:nvPr/>
          </p:nvGrpSpPr>
          <p:grpSpPr>
            <a:xfrm>
              <a:off x="1289102" y="3823629"/>
              <a:ext cx="240442" cy="250435"/>
              <a:chOff x="-165066" y="3843615"/>
              <a:chExt cx="221259" cy="230455"/>
            </a:xfrm>
          </p:grpSpPr>
          <p:sp>
            <p:nvSpPr>
              <p:cNvPr id="4823" name="Google Shape;4823;p5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55"/>
            <p:cNvGrpSpPr/>
            <p:nvPr/>
          </p:nvGrpSpPr>
          <p:grpSpPr>
            <a:xfrm>
              <a:off x="724986" y="3605478"/>
              <a:ext cx="1368681" cy="682918"/>
              <a:chOff x="724986" y="3605478"/>
              <a:chExt cx="1368681" cy="682918"/>
            </a:xfrm>
          </p:grpSpPr>
          <p:grpSp>
            <p:nvGrpSpPr>
              <p:cNvPr id="4844" name="Google Shape;4844;p55"/>
              <p:cNvGrpSpPr/>
              <p:nvPr/>
            </p:nvGrpSpPr>
            <p:grpSpPr>
              <a:xfrm>
                <a:off x="1498221" y="4047614"/>
                <a:ext cx="529172" cy="240783"/>
                <a:chOff x="1498221" y="4047614"/>
                <a:chExt cx="529172" cy="240783"/>
              </a:xfrm>
            </p:grpSpPr>
            <p:grpSp>
              <p:nvGrpSpPr>
                <p:cNvPr id="4845" name="Google Shape;4845;p55"/>
                <p:cNvGrpSpPr/>
                <p:nvPr/>
              </p:nvGrpSpPr>
              <p:grpSpPr>
                <a:xfrm>
                  <a:off x="1826655" y="4224370"/>
                  <a:ext cx="200738" cy="25631"/>
                  <a:chOff x="1826655" y="4224370"/>
                  <a:chExt cx="200738" cy="25631"/>
                </a:xfrm>
              </p:grpSpPr>
              <p:sp>
                <p:nvSpPr>
                  <p:cNvPr id="4846" name="Google Shape;4846;p5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55"/>
                <p:cNvGrpSpPr/>
                <p:nvPr/>
              </p:nvGrpSpPr>
              <p:grpSpPr>
                <a:xfrm>
                  <a:off x="1498221" y="4047614"/>
                  <a:ext cx="328444" cy="240783"/>
                  <a:chOff x="1498221" y="4047614"/>
                  <a:chExt cx="328444" cy="240783"/>
                </a:xfrm>
              </p:grpSpPr>
              <p:sp>
                <p:nvSpPr>
                  <p:cNvPr id="4849" name="Google Shape;4849;p5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0" name="Google Shape;4850;p55"/>
                  <p:cNvGrpSpPr/>
                  <p:nvPr/>
                </p:nvGrpSpPr>
                <p:grpSpPr>
                  <a:xfrm>
                    <a:off x="1498221" y="4047614"/>
                    <a:ext cx="150566" cy="190416"/>
                    <a:chOff x="1498221" y="4047614"/>
                    <a:chExt cx="150566" cy="190416"/>
                  </a:xfrm>
                </p:grpSpPr>
                <p:sp>
                  <p:nvSpPr>
                    <p:cNvPr id="4851" name="Google Shape;4851;p5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53" name="Google Shape;4853;p55"/>
              <p:cNvGrpSpPr/>
              <p:nvPr/>
            </p:nvGrpSpPr>
            <p:grpSpPr>
              <a:xfrm>
                <a:off x="1560718" y="3800594"/>
                <a:ext cx="532948" cy="302090"/>
                <a:chOff x="1560718" y="3800594"/>
                <a:chExt cx="532948" cy="302090"/>
              </a:xfrm>
            </p:grpSpPr>
            <p:grpSp>
              <p:nvGrpSpPr>
                <p:cNvPr id="4854" name="Google Shape;4854;p55"/>
                <p:cNvGrpSpPr/>
                <p:nvPr/>
              </p:nvGrpSpPr>
              <p:grpSpPr>
                <a:xfrm>
                  <a:off x="1912179" y="3827344"/>
                  <a:ext cx="181487" cy="25631"/>
                  <a:chOff x="1912179" y="3827344"/>
                  <a:chExt cx="181487" cy="25631"/>
                </a:xfrm>
              </p:grpSpPr>
              <p:sp>
                <p:nvSpPr>
                  <p:cNvPr id="4855" name="Google Shape;4855;p5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55"/>
                <p:cNvGrpSpPr/>
                <p:nvPr/>
              </p:nvGrpSpPr>
              <p:grpSpPr>
                <a:xfrm>
                  <a:off x="1912179" y="4044505"/>
                  <a:ext cx="181487" cy="25622"/>
                  <a:chOff x="1912179" y="4044506"/>
                  <a:chExt cx="181487" cy="25622"/>
                </a:xfrm>
              </p:grpSpPr>
              <p:sp>
                <p:nvSpPr>
                  <p:cNvPr id="4858" name="Google Shape;4858;p5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55"/>
                <p:cNvGrpSpPr/>
                <p:nvPr/>
              </p:nvGrpSpPr>
              <p:grpSpPr>
                <a:xfrm>
                  <a:off x="1560718" y="3800594"/>
                  <a:ext cx="351472" cy="302090"/>
                  <a:chOff x="1560718" y="3800594"/>
                  <a:chExt cx="351472" cy="302090"/>
                </a:xfrm>
              </p:grpSpPr>
              <p:grpSp>
                <p:nvGrpSpPr>
                  <p:cNvPr id="4861" name="Google Shape;4861;p55"/>
                  <p:cNvGrpSpPr/>
                  <p:nvPr/>
                </p:nvGrpSpPr>
                <p:grpSpPr>
                  <a:xfrm>
                    <a:off x="1560718" y="3842857"/>
                    <a:ext cx="173586" cy="217131"/>
                    <a:chOff x="1560718" y="3842857"/>
                    <a:chExt cx="173586" cy="217131"/>
                  </a:xfrm>
                </p:grpSpPr>
                <p:sp>
                  <p:nvSpPr>
                    <p:cNvPr id="4862" name="Google Shape;4862;p5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5" name="Google Shape;4865;p5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67" name="Google Shape;4867;p5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8" name="Google Shape;4868;p55"/>
              <p:cNvGrpSpPr/>
              <p:nvPr/>
            </p:nvGrpSpPr>
            <p:grpSpPr>
              <a:xfrm>
                <a:off x="785350" y="3605478"/>
                <a:ext cx="535311" cy="249245"/>
                <a:chOff x="785350" y="3605478"/>
                <a:chExt cx="535311" cy="249245"/>
              </a:xfrm>
            </p:grpSpPr>
            <p:grpSp>
              <p:nvGrpSpPr>
                <p:cNvPr id="4869" name="Google Shape;4869;p55"/>
                <p:cNvGrpSpPr/>
                <p:nvPr/>
              </p:nvGrpSpPr>
              <p:grpSpPr>
                <a:xfrm>
                  <a:off x="785350" y="3605478"/>
                  <a:ext cx="376191" cy="102736"/>
                  <a:chOff x="785350" y="3605478"/>
                  <a:chExt cx="376191" cy="102736"/>
                </a:xfrm>
              </p:grpSpPr>
              <p:sp>
                <p:nvSpPr>
                  <p:cNvPr id="4870" name="Google Shape;4870;p5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55"/>
                <p:cNvGrpSpPr/>
                <p:nvPr/>
              </p:nvGrpSpPr>
              <p:grpSpPr>
                <a:xfrm>
                  <a:off x="1161530" y="3655851"/>
                  <a:ext cx="159131" cy="198872"/>
                  <a:chOff x="1161530" y="3655851"/>
                  <a:chExt cx="159131" cy="198872"/>
                </a:xfrm>
              </p:grpSpPr>
              <p:sp>
                <p:nvSpPr>
                  <p:cNvPr id="4874" name="Google Shape;4874;p5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6" name="Google Shape;4876;p55"/>
              <p:cNvGrpSpPr/>
              <p:nvPr/>
            </p:nvGrpSpPr>
            <p:grpSpPr>
              <a:xfrm>
                <a:off x="785350" y="4047614"/>
                <a:ext cx="535311" cy="240783"/>
                <a:chOff x="785350" y="4047614"/>
                <a:chExt cx="535311" cy="240783"/>
              </a:xfrm>
            </p:grpSpPr>
            <p:grpSp>
              <p:nvGrpSpPr>
                <p:cNvPr id="4877" name="Google Shape;4877;p55"/>
                <p:cNvGrpSpPr/>
                <p:nvPr/>
              </p:nvGrpSpPr>
              <p:grpSpPr>
                <a:xfrm>
                  <a:off x="1161636" y="4047614"/>
                  <a:ext cx="159025" cy="190415"/>
                  <a:chOff x="1161636" y="4047614"/>
                  <a:chExt cx="159025" cy="190415"/>
                </a:xfrm>
              </p:grpSpPr>
              <p:sp>
                <p:nvSpPr>
                  <p:cNvPr id="4878" name="Google Shape;4878;p5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55"/>
                <p:cNvGrpSpPr/>
                <p:nvPr/>
              </p:nvGrpSpPr>
              <p:grpSpPr>
                <a:xfrm>
                  <a:off x="785350" y="4185661"/>
                  <a:ext cx="376191" cy="102736"/>
                  <a:chOff x="785350" y="4185661"/>
                  <a:chExt cx="376191" cy="102736"/>
                </a:xfrm>
              </p:grpSpPr>
              <p:sp>
                <p:nvSpPr>
                  <p:cNvPr id="4881" name="Google Shape;4881;p5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4" name="Google Shape;4884;p55"/>
              <p:cNvGrpSpPr/>
              <p:nvPr/>
            </p:nvGrpSpPr>
            <p:grpSpPr>
              <a:xfrm>
                <a:off x="1501054" y="3605478"/>
                <a:ext cx="526340" cy="249240"/>
                <a:chOff x="1501054" y="3605478"/>
                <a:chExt cx="526340" cy="249240"/>
              </a:xfrm>
            </p:grpSpPr>
            <p:grpSp>
              <p:nvGrpSpPr>
                <p:cNvPr id="4885" name="Google Shape;4885;p55"/>
                <p:cNvGrpSpPr/>
                <p:nvPr/>
              </p:nvGrpSpPr>
              <p:grpSpPr>
                <a:xfrm>
                  <a:off x="1834208" y="3643867"/>
                  <a:ext cx="193185" cy="25622"/>
                  <a:chOff x="1834208" y="3643867"/>
                  <a:chExt cx="193185" cy="25622"/>
                </a:xfrm>
              </p:grpSpPr>
              <p:sp>
                <p:nvSpPr>
                  <p:cNvPr id="4886" name="Google Shape;4886;p5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55"/>
                <p:cNvGrpSpPr/>
                <p:nvPr/>
              </p:nvGrpSpPr>
              <p:grpSpPr>
                <a:xfrm>
                  <a:off x="1501054" y="3605478"/>
                  <a:ext cx="333165" cy="249240"/>
                  <a:chOff x="1501054" y="3605478"/>
                  <a:chExt cx="333165" cy="249240"/>
                </a:xfrm>
              </p:grpSpPr>
              <p:sp>
                <p:nvSpPr>
                  <p:cNvPr id="4889" name="Google Shape;4889;p5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0" name="Google Shape;4890;p55"/>
                  <p:cNvGrpSpPr/>
                  <p:nvPr/>
                </p:nvGrpSpPr>
                <p:grpSpPr>
                  <a:xfrm>
                    <a:off x="1501054" y="3655851"/>
                    <a:ext cx="155286" cy="198867"/>
                    <a:chOff x="1501054" y="3655851"/>
                    <a:chExt cx="155286" cy="198867"/>
                  </a:xfrm>
                </p:grpSpPr>
                <p:sp>
                  <p:nvSpPr>
                    <p:cNvPr id="4891" name="Google Shape;4891;p5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93" name="Google Shape;4893;p55"/>
              <p:cNvGrpSpPr/>
              <p:nvPr/>
            </p:nvGrpSpPr>
            <p:grpSpPr>
              <a:xfrm>
                <a:off x="724986" y="3800594"/>
                <a:ext cx="532950" cy="302090"/>
                <a:chOff x="724986" y="3800594"/>
                <a:chExt cx="532950" cy="302090"/>
              </a:xfrm>
            </p:grpSpPr>
            <p:grpSp>
              <p:nvGrpSpPr>
                <p:cNvPr id="4894" name="Google Shape;4894;p55"/>
                <p:cNvGrpSpPr/>
                <p:nvPr/>
              </p:nvGrpSpPr>
              <p:grpSpPr>
                <a:xfrm>
                  <a:off x="724986" y="4044367"/>
                  <a:ext cx="181314" cy="25626"/>
                  <a:chOff x="724986" y="4044367"/>
                  <a:chExt cx="181314" cy="25626"/>
                </a:xfrm>
              </p:grpSpPr>
              <p:sp>
                <p:nvSpPr>
                  <p:cNvPr id="4895" name="Google Shape;4895;p5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55"/>
                <p:cNvGrpSpPr/>
                <p:nvPr/>
              </p:nvGrpSpPr>
              <p:grpSpPr>
                <a:xfrm>
                  <a:off x="906290" y="3800594"/>
                  <a:ext cx="351646" cy="302090"/>
                  <a:chOff x="906290" y="3800594"/>
                  <a:chExt cx="351646" cy="302090"/>
                </a:xfrm>
              </p:grpSpPr>
              <p:grpSp>
                <p:nvGrpSpPr>
                  <p:cNvPr id="4898" name="Google Shape;4898;p55"/>
                  <p:cNvGrpSpPr/>
                  <p:nvPr/>
                </p:nvGrpSpPr>
                <p:grpSpPr>
                  <a:xfrm>
                    <a:off x="1084172" y="3842857"/>
                    <a:ext cx="173764" cy="217131"/>
                    <a:chOff x="1084172" y="3842857"/>
                    <a:chExt cx="173764" cy="217131"/>
                  </a:xfrm>
                </p:grpSpPr>
                <p:grpSp>
                  <p:nvGrpSpPr>
                    <p:cNvPr id="4899" name="Google Shape;4899;p55"/>
                    <p:cNvGrpSpPr/>
                    <p:nvPr/>
                  </p:nvGrpSpPr>
                  <p:grpSpPr>
                    <a:xfrm>
                      <a:off x="1156862" y="3936509"/>
                      <a:ext cx="101073" cy="25622"/>
                      <a:chOff x="1156862" y="3936509"/>
                      <a:chExt cx="101073" cy="25622"/>
                    </a:xfrm>
                  </p:grpSpPr>
                  <p:sp>
                    <p:nvSpPr>
                      <p:cNvPr id="4900" name="Google Shape;4900;p5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2" name="Google Shape;4902;p5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5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55"/>
                <p:cNvGrpSpPr/>
                <p:nvPr/>
              </p:nvGrpSpPr>
              <p:grpSpPr>
                <a:xfrm>
                  <a:off x="724986" y="3830189"/>
                  <a:ext cx="189533" cy="25626"/>
                  <a:chOff x="724986" y="3830189"/>
                  <a:chExt cx="189533" cy="25626"/>
                </a:xfrm>
              </p:grpSpPr>
              <p:sp>
                <p:nvSpPr>
                  <p:cNvPr id="4906" name="Google Shape;4906;p5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908" name="Google Shape;4908;p55"/>
          <p:cNvGrpSpPr/>
          <p:nvPr/>
        </p:nvGrpSpPr>
        <p:grpSpPr>
          <a:xfrm>
            <a:off x="2249438" y="2249669"/>
            <a:ext cx="948701" cy="935378"/>
            <a:chOff x="2253298" y="2428317"/>
            <a:chExt cx="948701" cy="935378"/>
          </a:xfrm>
        </p:grpSpPr>
        <p:sp>
          <p:nvSpPr>
            <p:cNvPr id="4909" name="Google Shape;4909;p5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945"/>
        <p:cNvGrpSpPr/>
        <p:nvPr/>
      </p:nvGrpSpPr>
      <p:grpSpPr>
        <a:xfrm>
          <a:off x="0" y="0"/>
          <a:ext cx="0" cy="0"/>
          <a:chOff x="0" y="0"/>
          <a:chExt cx="0" cy="0"/>
        </a:xfrm>
      </p:grpSpPr>
      <p:grpSp>
        <p:nvGrpSpPr>
          <p:cNvPr id="4946" name="Google Shape;4946;p56"/>
          <p:cNvGrpSpPr/>
          <p:nvPr/>
        </p:nvGrpSpPr>
        <p:grpSpPr>
          <a:xfrm>
            <a:off x="3339745" y="952988"/>
            <a:ext cx="2363393" cy="1017867"/>
            <a:chOff x="3292400" y="1219146"/>
            <a:chExt cx="2615240" cy="1110239"/>
          </a:xfrm>
        </p:grpSpPr>
        <p:sp>
          <p:nvSpPr>
            <p:cNvPr id="4947" name="Google Shape;4947;p5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948" name="Google Shape;4948;p5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49" name="Google Shape;4949;p5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950" name="Google Shape;4950;p5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951" name="Google Shape;4951;p5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952" name="Google Shape;4952;p5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953" name="Google Shape;4953;p5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954" name="Google Shape;4954;p5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955" name="Google Shape;4955;p5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956" name="Google Shape;4956;p5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957" name="Google Shape;4957;p5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58" name="Google Shape;4958;p5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959" name="Google Shape;4959;p5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60" name="Google Shape;4960;p5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961" name="Google Shape;4961;p56"/>
            <p:cNvGrpSpPr/>
            <p:nvPr/>
          </p:nvGrpSpPr>
          <p:grpSpPr>
            <a:xfrm>
              <a:off x="3748438" y="1378608"/>
              <a:ext cx="2159202" cy="903971"/>
              <a:chOff x="1683525" y="2179850"/>
              <a:chExt cx="4519050" cy="2134525"/>
            </a:xfrm>
          </p:grpSpPr>
          <p:sp>
            <p:nvSpPr>
              <p:cNvPr id="4962" name="Google Shape;4962;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3" name="Google Shape;4963;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4" name="Google Shape;4964;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5" name="Google Shape;4965;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6" name="Google Shape;4966;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7" name="Google Shape;4967;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8" name="Google Shape;4968;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9" name="Google Shape;4969;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0" name="Google Shape;4970;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1" name="Google Shape;4971;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2" name="Google Shape;4972;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3" name="Google Shape;4973;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974" name="Google Shape;4974;p56"/>
          <p:cNvGraphicFramePr/>
          <p:nvPr/>
        </p:nvGraphicFramePr>
        <p:xfrm>
          <a:off x="5935838" y="2130461"/>
          <a:ext cx="3000000" cy="3000000"/>
        </p:xfrm>
        <a:graphic>
          <a:graphicData uri="http://schemas.openxmlformats.org/drawingml/2006/table">
            <a:tbl>
              <a:tblPr>
                <a:noFill/>
                <a:tableStyleId>{B32539AA-B111-4103-8029-B08BB70C4C08}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75" name="Google Shape;4975;p56"/>
          <p:cNvGrpSpPr/>
          <p:nvPr/>
        </p:nvGrpSpPr>
        <p:grpSpPr>
          <a:xfrm>
            <a:off x="5935948" y="3189058"/>
            <a:ext cx="2496964" cy="1001454"/>
            <a:chOff x="1919611" y="789980"/>
            <a:chExt cx="1474179" cy="606868"/>
          </a:xfrm>
        </p:grpSpPr>
        <p:cxnSp>
          <p:nvCxnSpPr>
            <p:cNvPr id="4976" name="Google Shape;4976;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7" name="Google Shape;4977;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8" name="Google Shape;4978;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79" name="Google Shape;4979;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980" name="Google Shape;4980;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981" name="Google Shape;4981;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982" name="Google Shape;4982;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983" name="Google Shape;4983;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990" name="Google Shape;4990;p56"/>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991" name="Google Shape;4991;p56"/>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992" name="Google Shape;4992;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56"/>
          <p:cNvGrpSpPr/>
          <p:nvPr/>
        </p:nvGrpSpPr>
        <p:grpSpPr>
          <a:xfrm>
            <a:off x="712562" y="998017"/>
            <a:ext cx="2394370" cy="976502"/>
            <a:chOff x="749309" y="1112739"/>
            <a:chExt cx="2371603" cy="976502"/>
          </a:xfrm>
        </p:grpSpPr>
        <p:sp>
          <p:nvSpPr>
            <p:cNvPr id="4994" name="Google Shape;4994;p5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026" name="Google Shape;5026;p56"/>
          <p:cNvGraphicFramePr/>
          <p:nvPr/>
        </p:nvGraphicFramePr>
        <p:xfrm>
          <a:off x="5935863" y="996311"/>
          <a:ext cx="3000000" cy="3000000"/>
        </p:xfrm>
        <a:graphic>
          <a:graphicData uri="http://schemas.openxmlformats.org/drawingml/2006/table">
            <a:tbl>
              <a:tblPr>
                <a:noFill/>
                <a:tableStyleId>{B32539AA-B111-4103-8029-B08BB70C4C08}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027" name="Google Shape;5027;p56"/>
          <p:cNvGraphicFramePr/>
          <p:nvPr/>
        </p:nvGraphicFramePr>
        <p:xfrm>
          <a:off x="3342575" y="2130461"/>
          <a:ext cx="3000000" cy="3000000"/>
        </p:xfrm>
        <a:graphic>
          <a:graphicData uri="http://schemas.openxmlformats.org/drawingml/2006/table">
            <a:tbl>
              <a:tblPr>
                <a:noFill/>
                <a:tableStyleId>{B32539AA-B111-4103-8029-B08BB70C4C08}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28" name="Google Shape;5028;p56"/>
          <p:cNvGrpSpPr/>
          <p:nvPr/>
        </p:nvGrpSpPr>
        <p:grpSpPr>
          <a:xfrm>
            <a:off x="4086505" y="2517104"/>
            <a:ext cx="1517436" cy="74460"/>
            <a:chOff x="3980086" y="2804397"/>
            <a:chExt cx="1227600" cy="66900"/>
          </a:xfrm>
        </p:grpSpPr>
        <p:sp>
          <p:nvSpPr>
            <p:cNvPr id="5029" name="Google Shape;5029;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56"/>
          <p:cNvGrpSpPr/>
          <p:nvPr/>
        </p:nvGrpSpPr>
        <p:grpSpPr>
          <a:xfrm>
            <a:off x="4711569" y="2809692"/>
            <a:ext cx="892956" cy="74460"/>
            <a:chOff x="3980086" y="2804397"/>
            <a:chExt cx="1227600" cy="66900"/>
          </a:xfrm>
        </p:grpSpPr>
        <p:sp>
          <p:nvSpPr>
            <p:cNvPr id="5032" name="Google Shape;5032;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56"/>
          <p:cNvGrpSpPr/>
          <p:nvPr/>
        </p:nvGrpSpPr>
        <p:grpSpPr>
          <a:xfrm>
            <a:off x="3344661" y="3168575"/>
            <a:ext cx="2363244" cy="1005943"/>
            <a:chOff x="3358415" y="3361302"/>
            <a:chExt cx="2363244" cy="1024695"/>
          </a:xfrm>
        </p:grpSpPr>
        <p:grpSp>
          <p:nvGrpSpPr>
            <p:cNvPr id="5035" name="Google Shape;5035;p56"/>
            <p:cNvGrpSpPr/>
            <p:nvPr/>
          </p:nvGrpSpPr>
          <p:grpSpPr>
            <a:xfrm>
              <a:off x="3358415" y="3361302"/>
              <a:ext cx="441300" cy="1024695"/>
              <a:chOff x="3358415" y="3361302"/>
              <a:chExt cx="441300" cy="1024695"/>
            </a:xfrm>
          </p:grpSpPr>
          <p:sp>
            <p:nvSpPr>
              <p:cNvPr id="5036" name="Google Shape;5036;p5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56"/>
            <p:cNvGrpSpPr/>
            <p:nvPr/>
          </p:nvGrpSpPr>
          <p:grpSpPr>
            <a:xfrm>
              <a:off x="3838901" y="3361302"/>
              <a:ext cx="441300" cy="1024695"/>
              <a:chOff x="3838901" y="3361302"/>
              <a:chExt cx="441300" cy="1024695"/>
            </a:xfrm>
          </p:grpSpPr>
          <p:sp>
            <p:nvSpPr>
              <p:cNvPr id="5043" name="Google Shape;5043;p5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6"/>
            <p:cNvGrpSpPr/>
            <p:nvPr/>
          </p:nvGrpSpPr>
          <p:grpSpPr>
            <a:xfrm>
              <a:off x="4319387" y="3361302"/>
              <a:ext cx="441300" cy="1024695"/>
              <a:chOff x="4319387" y="3361302"/>
              <a:chExt cx="441300" cy="1024695"/>
            </a:xfrm>
          </p:grpSpPr>
          <p:sp>
            <p:nvSpPr>
              <p:cNvPr id="5050" name="Google Shape;5050;p5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6"/>
            <p:cNvGrpSpPr/>
            <p:nvPr/>
          </p:nvGrpSpPr>
          <p:grpSpPr>
            <a:xfrm>
              <a:off x="4799873" y="3361302"/>
              <a:ext cx="441300" cy="1024695"/>
              <a:chOff x="4799873" y="3361302"/>
              <a:chExt cx="441300" cy="1024695"/>
            </a:xfrm>
          </p:grpSpPr>
          <p:sp>
            <p:nvSpPr>
              <p:cNvPr id="5057" name="Google Shape;5057;p5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6"/>
            <p:cNvGrpSpPr/>
            <p:nvPr/>
          </p:nvGrpSpPr>
          <p:grpSpPr>
            <a:xfrm>
              <a:off x="5280360" y="3361302"/>
              <a:ext cx="441300" cy="1024695"/>
              <a:chOff x="5280360" y="3361302"/>
              <a:chExt cx="441300" cy="1024695"/>
            </a:xfrm>
          </p:grpSpPr>
          <p:sp>
            <p:nvSpPr>
              <p:cNvPr id="5064" name="Google Shape;5064;p5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70" name="Google Shape;5070;p56"/>
          <p:cNvGraphicFramePr/>
          <p:nvPr/>
        </p:nvGraphicFramePr>
        <p:xfrm>
          <a:off x="711088" y="2130461"/>
          <a:ext cx="3000000" cy="3000000"/>
        </p:xfrm>
        <a:graphic>
          <a:graphicData uri="http://schemas.openxmlformats.org/drawingml/2006/table">
            <a:tbl>
              <a:tblPr>
                <a:noFill/>
                <a:tableStyleId>{B32539AA-B111-4103-8029-B08BB70C4C08}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71" name="Google Shape;5071;p56"/>
          <p:cNvGrpSpPr/>
          <p:nvPr/>
        </p:nvGrpSpPr>
        <p:grpSpPr>
          <a:xfrm>
            <a:off x="712613" y="3180186"/>
            <a:ext cx="2403614" cy="1005900"/>
            <a:chOff x="726450" y="3372825"/>
            <a:chExt cx="2403614" cy="1005900"/>
          </a:xfrm>
        </p:grpSpPr>
        <p:grpSp>
          <p:nvGrpSpPr>
            <p:cNvPr id="5072" name="Google Shape;5072;p56"/>
            <p:cNvGrpSpPr/>
            <p:nvPr/>
          </p:nvGrpSpPr>
          <p:grpSpPr>
            <a:xfrm>
              <a:off x="726450" y="3696000"/>
              <a:ext cx="2403614" cy="500898"/>
              <a:chOff x="726450" y="3696000"/>
              <a:chExt cx="2403614" cy="500898"/>
            </a:xfrm>
          </p:grpSpPr>
          <p:sp>
            <p:nvSpPr>
              <p:cNvPr id="5073" name="Google Shape;5073;p5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4" name="Google Shape;5074;p5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75" name="Google Shape;5075;p56"/>
            <p:cNvGrpSpPr/>
            <p:nvPr/>
          </p:nvGrpSpPr>
          <p:grpSpPr>
            <a:xfrm>
              <a:off x="1348050" y="3372825"/>
              <a:ext cx="1720425" cy="1005900"/>
              <a:chOff x="1348050" y="3372825"/>
              <a:chExt cx="1720425" cy="1005900"/>
            </a:xfrm>
          </p:grpSpPr>
          <p:sp>
            <p:nvSpPr>
              <p:cNvPr id="5076" name="Google Shape;5076;p5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7" name="Google Shape;5077;p5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8" name="Google Shape;5078;p5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9" name="Google Shape;5079;p5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80" name="Google Shape;5080;p5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81" name="Google Shape;5081;p56"/>
            <p:cNvGrpSpPr/>
            <p:nvPr/>
          </p:nvGrpSpPr>
          <p:grpSpPr>
            <a:xfrm>
              <a:off x="1455707" y="3731058"/>
              <a:ext cx="1491150" cy="417657"/>
              <a:chOff x="1455707" y="3731058"/>
              <a:chExt cx="1491150" cy="417657"/>
            </a:xfrm>
          </p:grpSpPr>
          <p:grpSp>
            <p:nvGrpSpPr>
              <p:cNvPr id="5082" name="Google Shape;5082;p56"/>
              <p:cNvGrpSpPr/>
              <p:nvPr/>
            </p:nvGrpSpPr>
            <p:grpSpPr>
              <a:xfrm>
                <a:off x="1472938" y="3745828"/>
                <a:ext cx="72126" cy="53788"/>
                <a:chOff x="1472938" y="3745828"/>
                <a:chExt cx="72126" cy="53788"/>
              </a:xfrm>
            </p:grpSpPr>
            <p:sp>
              <p:nvSpPr>
                <p:cNvPr id="5083" name="Google Shape;5083;p5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56"/>
              <p:cNvGrpSpPr/>
              <p:nvPr/>
            </p:nvGrpSpPr>
            <p:grpSpPr>
              <a:xfrm>
                <a:off x="1819181" y="4089633"/>
                <a:ext cx="72126" cy="53788"/>
                <a:chOff x="1819181" y="4089633"/>
                <a:chExt cx="72126" cy="53788"/>
              </a:xfrm>
            </p:grpSpPr>
            <p:sp>
              <p:nvSpPr>
                <p:cNvPr id="5086" name="Google Shape;5086;p5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56"/>
              <p:cNvGrpSpPr/>
              <p:nvPr/>
            </p:nvGrpSpPr>
            <p:grpSpPr>
              <a:xfrm>
                <a:off x="1455707" y="4084171"/>
                <a:ext cx="64321" cy="64544"/>
                <a:chOff x="1455707" y="4084171"/>
                <a:chExt cx="64321" cy="64544"/>
              </a:xfrm>
            </p:grpSpPr>
            <p:sp>
              <p:nvSpPr>
                <p:cNvPr id="5089" name="Google Shape;5089;p5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56"/>
              <p:cNvGrpSpPr/>
              <p:nvPr/>
            </p:nvGrpSpPr>
            <p:grpSpPr>
              <a:xfrm>
                <a:off x="1818610" y="3731058"/>
                <a:ext cx="64321" cy="64544"/>
                <a:chOff x="1818610" y="3731058"/>
                <a:chExt cx="64321" cy="64544"/>
              </a:xfrm>
            </p:grpSpPr>
            <p:sp>
              <p:nvSpPr>
                <p:cNvPr id="5092" name="Google Shape;5092;p5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6"/>
              <p:cNvGrpSpPr/>
              <p:nvPr/>
            </p:nvGrpSpPr>
            <p:grpSpPr>
              <a:xfrm>
                <a:off x="2172491" y="4089633"/>
                <a:ext cx="72126" cy="53788"/>
                <a:chOff x="2172491" y="4089633"/>
                <a:chExt cx="72126" cy="53788"/>
              </a:xfrm>
            </p:grpSpPr>
            <p:sp>
              <p:nvSpPr>
                <p:cNvPr id="5095" name="Google Shape;5095;p5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6"/>
              <p:cNvGrpSpPr/>
              <p:nvPr/>
            </p:nvGrpSpPr>
            <p:grpSpPr>
              <a:xfrm>
                <a:off x="2171920" y="3731058"/>
                <a:ext cx="64321" cy="64544"/>
                <a:chOff x="2171920" y="3731058"/>
                <a:chExt cx="64321" cy="64544"/>
              </a:xfrm>
            </p:grpSpPr>
            <p:sp>
              <p:nvSpPr>
                <p:cNvPr id="5098" name="Google Shape;5098;p5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56"/>
              <p:cNvGrpSpPr/>
              <p:nvPr/>
            </p:nvGrpSpPr>
            <p:grpSpPr>
              <a:xfrm>
                <a:off x="2874730" y="3745828"/>
                <a:ext cx="72126" cy="53788"/>
                <a:chOff x="2874730" y="3745828"/>
                <a:chExt cx="72126" cy="53788"/>
              </a:xfrm>
            </p:grpSpPr>
            <p:sp>
              <p:nvSpPr>
                <p:cNvPr id="5101" name="Google Shape;5101;p5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6"/>
              <p:cNvGrpSpPr/>
              <p:nvPr/>
            </p:nvGrpSpPr>
            <p:grpSpPr>
              <a:xfrm>
                <a:off x="2878589" y="4081481"/>
                <a:ext cx="64321" cy="64544"/>
                <a:chOff x="2878589" y="4081481"/>
                <a:chExt cx="64321" cy="64544"/>
              </a:xfrm>
            </p:grpSpPr>
            <p:sp>
              <p:nvSpPr>
                <p:cNvPr id="5104" name="Google Shape;5104;p5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56"/>
              <p:cNvGrpSpPr/>
              <p:nvPr/>
            </p:nvGrpSpPr>
            <p:grpSpPr>
              <a:xfrm>
                <a:off x="2525796" y="4089633"/>
                <a:ext cx="72126" cy="53788"/>
                <a:chOff x="2525796" y="4089633"/>
                <a:chExt cx="72126" cy="53788"/>
              </a:xfrm>
            </p:grpSpPr>
            <p:sp>
              <p:nvSpPr>
                <p:cNvPr id="5107" name="Google Shape;5107;p5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56"/>
              <p:cNvGrpSpPr/>
              <p:nvPr/>
            </p:nvGrpSpPr>
            <p:grpSpPr>
              <a:xfrm>
                <a:off x="2525225" y="3731058"/>
                <a:ext cx="64321" cy="64544"/>
                <a:chOff x="2525225" y="3731058"/>
                <a:chExt cx="64321" cy="64544"/>
              </a:xfrm>
            </p:grpSpPr>
            <p:sp>
              <p:nvSpPr>
                <p:cNvPr id="5110" name="Google Shape;5110;p5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115"/>
        <p:cNvGrpSpPr/>
        <p:nvPr/>
      </p:nvGrpSpPr>
      <p:grpSpPr>
        <a:xfrm>
          <a:off x="0" y="0"/>
          <a:ext cx="0" cy="0"/>
          <a:chOff x="0" y="0"/>
          <a:chExt cx="0" cy="0"/>
        </a:xfrm>
      </p:grpSpPr>
      <p:grpSp>
        <p:nvGrpSpPr>
          <p:cNvPr id="5116" name="Google Shape;5116;p57"/>
          <p:cNvGrpSpPr/>
          <p:nvPr/>
        </p:nvGrpSpPr>
        <p:grpSpPr>
          <a:xfrm>
            <a:off x="5780153" y="1859606"/>
            <a:ext cx="671400" cy="674856"/>
            <a:chOff x="5780148" y="1859605"/>
            <a:chExt cx="671400" cy="674856"/>
          </a:xfrm>
        </p:grpSpPr>
        <p:sp>
          <p:nvSpPr>
            <p:cNvPr id="5117" name="Google Shape;5117;p5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57"/>
          <p:cNvGrpSpPr/>
          <p:nvPr/>
        </p:nvGrpSpPr>
        <p:grpSpPr>
          <a:xfrm>
            <a:off x="716996" y="971307"/>
            <a:ext cx="845921" cy="690752"/>
            <a:chOff x="732428" y="1198513"/>
            <a:chExt cx="845921" cy="690752"/>
          </a:xfrm>
        </p:grpSpPr>
        <p:grpSp>
          <p:nvGrpSpPr>
            <p:cNvPr id="5122" name="Google Shape;5122;p57"/>
            <p:cNvGrpSpPr/>
            <p:nvPr/>
          </p:nvGrpSpPr>
          <p:grpSpPr>
            <a:xfrm>
              <a:off x="823030" y="1198513"/>
              <a:ext cx="755319" cy="690752"/>
              <a:chOff x="823030" y="1198513"/>
              <a:chExt cx="755319" cy="690752"/>
            </a:xfrm>
          </p:grpSpPr>
          <p:sp>
            <p:nvSpPr>
              <p:cNvPr id="5123" name="Google Shape;5123;p5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57"/>
            <p:cNvGrpSpPr/>
            <p:nvPr/>
          </p:nvGrpSpPr>
          <p:grpSpPr>
            <a:xfrm>
              <a:off x="732428" y="1239937"/>
              <a:ext cx="739912" cy="607886"/>
              <a:chOff x="732428" y="1239937"/>
              <a:chExt cx="739912" cy="607886"/>
            </a:xfrm>
          </p:grpSpPr>
          <p:sp>
            <p:nvSpPr>
              <p:cNvPr id="5126" name="Google Shape;5126;p5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57"/>
            <p:cNvGrpSpPr/>
            <p:nvPr/>
          </p:nvGrpSpPr>
          <p:grpSpPr>
            <a:xfrm>
              <a:off x="732428" y="1277018"/>
              <a:ext cx="702832" cy="533758"/>
              <a:chOff x="732428" y="1277018"/>
              <a:chExt cx="702832" cy="533758"/>
            </a:xfrm>
          </p:grpSpPr>
          <p:sp>
            <p:nvSpPr>
              <p:cNvPr id="5129" name="Google Shape;5129;p5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57"/>
            <p:cNvGrpSpPr/>
            <p:nvPr/>
          </p:nvGrpSpPr>
          <p:grpSpPr>
            <a:xfrm>
              <a:off x="931170" y="1306653"/>
              <a:ext cx="647179" cy="474455"/>
              <a:chOff x="931170" y="1306653"/>
              <a:chExt cx="647179" cy="474455"/>
            </a:xfrm>
          </p:grpSpPr>
          <p:sp>
            <p:nvSpPr>
              <p:cNvPr id="5132" name="Google Shape;5132;p5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4" name="Google Shape;5134;p5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7"/>
          <p:cNvGrpSpPr/>
          <p:nvPr/>
        </p:nvGrpSpPr>
        <p:grpSpPr>
          <a:xfrm>
            <a:off x="3948605" y="971313"/>
            <a:ext cx="634656" cy="699982"/>
            <a:chOff x="5985650" y="2860025"/>
            <a:chExt cx="1396075" cy="1539775"/>
          </a:xfrm>
        </p:grpSpPr>
        <p:sp>
          <p:nvSpPr>
            <p:cNvPr id="5136" name="Google Shape;5136;p5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7"/>
          <p:cNvGrpSpPr/>
          <p:nvPr/>
        </p:nvGrpSpPr>
        <p:grpSpPr>
          <a:xfrm>
            <a:off x="4704254" y="971307"/>
            <a:ext cx="725845" cy="699975"/>
            <a:chOff x="4249973" y="1201875"/>
            <a:chExt cx="1958568" cy="1888762"/>
          </a:xfrm>
        </p:grpSpPr>
        <p:sp>
          <p:nvSpPr>
            <p:cNvPr id="5169" name="Google Shape;5169;p5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0" name="Google Shape;5170;p57"/>
            <p:cNvGrpSpPr/>
            <p:nvPr/>
          </p:nvGrpSpPr>
          <p:grpSpPr>
            <a:xfrm>
              <a:off x="5853086" y="1789142"/>
              <a:ext cx="355454" cy="1048099"/>
              <a:chOff x="5576108" y="2016725"/>
              <a:chExt cx="565200" cy="1666560"/>
            </a:xfrm>
          </p:grpSpPr>
          <p:sp>
            <p:nvSpPr>
              <p:cNvPr id="5171" name="Google Shape;5171;p5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2" name="Google Shape;5172;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57"/>
            <p:cNvGrpSpPr/>
            <p:nvPr/>
          </p:nvGrpSpPr>
          <p:grpSpPr>
            <a:xfrm>
              <a:off x="4869455" y="2691676"/>
              <a:ext cx="1013897" cy="398961"/>
              <a:chOff x="4012057" y="3451825"/>
              <a:chExt cx="1612175" cy="634379"/>
            </a:xfrm>
          </p:grpSpPr>
          <p:sp>
            <p:nvSpPr>
              <p:cNvPr id="5174" name="Google Shape;5174;p5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5" name="Google Shape;5175;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7"/>
            <p:cNvGrpSpPr/>
            <p:nvPr/>
          </p:nvGrpSpPr>
          <p:grpSpPr>
            <a:xfrm>
              <a:off x="4276937" y="2155961"/>
              <a:ext cx="651965" cy="891358"/>
              <a:chOff x="3069908" y="2599997"/>
              <a:chExt cx="1036675" cy="1417328"/>
            </a:xfrm>
          </p:grpSpPr>
          <p:sp>
            <p:nvSpPr>
              <p:cNvPr id="5177" name="Google Shape;5177;p5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8" name="Google Shape;5178;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57"/>
            <p:cNvGrpSpPr/>
            <p:nvPr/>
          </p:nvGrpSpPr>
          <p:grpSpPr>
            <a:xfrm>
              <a:off x="5054918" y="1201875"/>
              <a:ext cx="999548" cy="602711"/>
              <a:chOff x="4306958" y="1082925"/>
              <a:chExt cx="1589359" cy="958358"/>
            </a:xfrm>
          </p:grpSpPr>
          <p:sp>
            <p:nvSpPr>
              <p:cNvPr id="5180" name="Google Shape;5180;p5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1" name="Google Shape;5181;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57"/>
            <p:cNvGrpSpPr/>
            <p:nvPr/>
          </p:nvGrpSpPr>
          <p:grpSpPr>
            <a:xfrm>
              <a:off x="4249973" y="1303451"/>
              <a:ext cx="799317" cy="841334"/>
              <a:chOff x="3027033" y="1244439"/>
              <a:chExt cx="1270977" cy="1337786"/>
            </a:xfrm>
          </p:grpSpPr>
          <p:sp>
            <p:nvSpPr>
              <p:cNvPr id="5183" name="Google Shape;5183;p5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4" name="Google Shape;5184;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5" name="Google Shape;5185;p57"/>
          <p:cNvGrpSpPr/>
          <p:nvPr/>
        </p:nvGrpSpPr>
        <p:grpSpPr>
          <a:xfrm>
            <a:off x="4057119" y="1858087"/>
            <a:ext cx="750769" cy="683784"/>
            <a:chOff x="4204684" y="2104422"/>
            <a:chExt cx="699822" cy="637382"/>
          </a:xfrm>
        </p:grpSpPr>
        <p:grpSp>
          <p:nvGrpSpPr>
            <p:cNvPr id="5186" name="Google Shape;5186;p57"/>
            <p:cNvGrpSpPr/>
            <p:nvPr/>
          </p:nvGrpSpPr>
          <p:grpSpPr>
            <a:xfrm>
              <a:off x="4204684" y="2430067"/>
              <a:ext cx="342957" cy="311738"/>
              <a:chOff x="4204684" y="2430067"/>
              <a:chExt cx="342957" cy="311738"/>
            </a:xfrm>
          </p:grpSpPr>
          <p:sp>
            <p:nvSpPr>
              <p:cNvPr id="5187" name="Google Shape;5187;p5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57"/>
            <p:cNvGrpSpPr/>
            <p:nvPr/>
          </p:nvGrpSpPr>
          <p:grpSpPr>
            <a:xfrm>
              <a:off x="4561586" y="2430067"/>
              <a:ext cx="342920" cy="311738"/>
              <a:chOff x="4561586" y="2430067"/>
              <a:chExt cx="342920" cy="311738"/>
            </a:xfrm>
          </p:grpSpPr>
          <p:sp>
            <p:nvSpPr>
              <p:cNvPr id="5190" name="Google Shape;5190;p5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57"/>
            <p:cNvGrpSpPr/>
            <p:nvPr/>
          </p:nvGrpSpPr>
          <p:grpSpPr>
            <a:xfrm>
              <a:off x="4561586" y="2104422"/>
              <a:ext cx="342920" cy="311738"/>
              <a:chOff x="4561586" y="2104422"/>
              <a:chExt cx="342920" cy="311738"/>
            </a:xfrm>
          </p:grpSpPr>
          <p:sp>
            <p:nvSpPr>
              <p:cNvPr id="5193" name="Google Shape;5193;p5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7"/>
            <p:cNvGrpSpPr/>
            <p:nvPr/>
          </p:nvGrpSpPr>
          <p:grpSpPr>
            <a:xfrm>
              <a:off x="4204684" y="2104422"/>
              <a:ext cx="342957" cy="311664"/>
              <a:chOff x="4204684" y="2104422"/>
              <a:chExt cx="342957" cy="311664"/>
            </a:xfrm>
          </p:grpSpPr>
          <p:sp>
            <p:nvSpPr>
              <p:cNvPr id="5196" name="Google Shape;5196;p5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8" name="Google Shape;5198;p57"/>
          <p:cNvGrpSpPr/>
          <p:nvPr/>
        </p:nvGrpSpPr>
        <p:grpSpPr>
          <a:xfrm>
            <a:off x="5521552" y="971301"/>
            <a:ext cx="660591" cy="688867"/>
            <a:chOff x="5830645" y="1267368"/>
            <a:chExt cx="530340" cy="553040"/>
          </a:xfrm>
        </p:grpSpPr>
        <p:sp>
          <p:nvSpPr>
            <p:cNvPr id="5199" name="Google Shape;5199;p5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57"/>
            <p:cNvGrpSpPr/>
            <p:nvPr/>
          </p:nvGrpSpPr>
          <p:grpSpPr>
            <a:xfrm>
              <a:off x="5830645" y="1267368"/>
              <a:ext cx="259743" cy="269909"/>
              <a:chOff x="5830645" y="1267368"/>
              <a:chExt cx="259743" cy="269909"/>
            </a:xfrm>
          </p:grpSpPr>
          <p:sp>
            <p:nvSpPr>
              <p:cNvPr id="5201" name="Google Shape;5201;p5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7"/>
            <p:cNvGrpSpPr/>
            <p:nvPr/>
          </p:nvGrpSpPr>
          <p:grpSpPr>
            <a:xfrm>
              <a:off x="6101293" y="1267368"/>
              <a:ext cx="259692" cy="269909"/>
              <a:chOff x="6101293" y="1267368"/>
              <a:chExt cx="259692" cy="269909"/>
            </a:xfrm>
          </p:grpSpPr>
          <p:sp>
            <p:nvSpPr>
              <p:cNvPr id="5204" name="Google Shape;5204;p5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57"/>
            <p:cNvGrpSpPr/>
            <p:nvPr/>
          </p:nvGrpSpPr>
          <p:grpSpPr>
            <a:xfrm>
              <a:off x="5830645" y="1550500"/>
              <a:ext cx="259692" cy="269909"/>
              <a:chOff x="5830645" y="1550500"/>
              <a:chExt cx="259692" cy="269909"/>
            </a:xfrm>
          </p:grpSpPr>
          <p:sp>
            <p:nvSpPr>
              <p:cNvPr id="5207" name="Google Shape;5207;p5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57"/>
            <p:cNvGrpSpPr/>
            <p:nvPr/>
          </p:nvGrpSpPr>
          <p:grpSpPr>
            <a:xfrm>
              <a:off x="6101293" y="1550500"/>
              <a:ext cx="259692" cy="269909"/>
              <a:chOff x="6101293" y="1550500"/>
              <a:chExt cx="259692" cy="269909"/>
            </a:xfrm>
          </p:grpSpPr>
          <p:sp>
            <p:nvSpPr>
              <p:cNvPr id="5210" name="Google Shape;5210;p5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2" name="Google Shape;5212;p57"/>
          <p:cNvGrpSpPr/>
          <p:nvPr/>
        </p:nvGrpSpPr>
        <p:grpSpPr>
          <a:xfrm>
            <a:off x="723705" y="1861761"/>
            <a:ext cx="697154" cy="679574"/>
            <a:chOff x="2679875" y="2361475"/>
            <a:chExt cx="780425" cy="760575"/>
          </a:xfrm>
        </p:grpSpPr>
        <p:sp>
          <p:nvSpPr>
            <p:cNvPr id="5213" name="Google Shape;5213;p5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7"/>
          <p:cNvGrpSpPr/>
          <p:nvPr/>
        </p:nvGrpSpPr>
        <p:grpSpPr>
          <a:xfrm>
            <a:off x="3122864" y="971353"/>
            <a:ext cx="735829" cy="684547"/>
            <a:chOff x="3351965" y="1148808"/>
            <a:chExt cx="750770" cy="698375"/>
          </a:xfrm>
        </p:grpSpPr>
        <p:grpSp>
          <p:nvGrpSpPr>
            <p:cNvPr id="5220" name="Google Shape;5220;p57"/>
            <p:cNvGrpSpPr/>
            <p:nvPr/>
          </p:nvGrpSpPr>
          <p:grpSpPr>
            <a:xfrm>
              <a:off x="3586796" y="1148808"/>
              <a:ext cx="294857" cy="286830"/>
              <a:chOff x="3750225" y="1774000"/>
              <a:chExt cx="149575" cy="145525"/>
            </a:xfrm>
          </p:grpSpPr>
          <p:sp>
            <p:nvSpPr>
              <p:cNvPr id="5221" name="Google Shape;5221;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57"/>
            <p:cNvGrpSpPr/>
            <p:nvPr/>
          </p:nvGrpSpPr>
          <p:grpSpPr>
            <a:xfrm>
              <a:off x="3779245" y="1375768"/>
              <a:ext cx="323490" cy="286978"/>
              <a:chOff x="3847850" y="1889150"/>
              <a:chExt cx="164100" cy="145600"/>
            </a:xfrm>
          </p:grpSpPr>
          <p:sp>
            <p:nvSpPr>
              <p:cNvPr id="5224" name="Google Shape;5224;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57"/>
            <p:cNvGrpSpPr/>
            <p:nvPr/>
          </p:nvGrpSpPr>
          <p:grpSpPr>
            <a:xfrm>
              <a:off x="3351965" y="1330435"/>
              <a:ext cx="295449" cy="285401"/>
              <a:chOff x="3631100" y="1866150"/>
              <a:chExt cx="149875" cy="144800"/>
            </a:xfrm>
          </p:grpSpPr>
          <p:sp>
            <p:nvSpPr>
              <p:cNvPr id="5227" name="Google Shape;5227;p5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57"/>
            <p:cNvGrpSpPr/>
            <p:nvPr/>
          </p:nvGrpSpPr>
          <p:grpSpPr>
            <a:xfrm>
              <a:off x="3548208" y="1560352"/>
              <a:ext cx="294808" cy="286830"/>
              <a:chOff x="3730650" y="1982800"/>
              <a:chExt cx="149550" cy="145525"/>
            </a:xfrm>
          </p:grpSpPr>
          <p:sp>
            <p:nvSpPr>
              <p:cNvPr id="5230" name="Google Shape;5230;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2" name="Google Shape;5232;p57"/>
          <p:cNvGrpSpPr/>
          <p:nvPr/>
        </p:nvGrpSpPr>
        <p:grpSpPr>
          <a:xfrm>
            <a:off x="7624517" y="971307"/>
            <a:ext cx="804565" cy="677795"/>
            <a:chOff x="7636443" y="1204988"/>
            <a:chExt cx="804565" cy="677795"/>
          </a:xfrm>
        </p:grpSpPr>
        <p:grpSp>
          <p:nvGrpSpPr>
            <p:cNvPr id="5233" name="Google Shape;5233;p57"/>
            <p:cNvGrpSpPr/>
            <p:nvPr/>
          </p:nvGrpSpPr>
          <p:grpSpPr>
            <a:xfrm>
              <a:off x="7636443" y="1509705"/>
              <a:ext cx="804565" cy="373078"/>
              <a:chOff x="7636443" y="1509705"/>
              <a:chExt cx="804565" cy="373078"/>
            </a:xfrm>
          </p:grpSpPr>
          <p:sp>
            <p:nvSpPr>
              <p:cNvPr id="5234" name="Google Shape;5234;p5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57"/>
            <p:cNvGrpSpPr/>
            <p:nvPr/>
          </p:nvGrpSpPr>
          <p:grpSpPr>
            <a:xfrm>
              <a:off x="7636443" y="1408133"/>
              <a:ext cx="804565" cy="373078"/>
              <a:chOff x="7636443" y="1408133"/>
              <a:chExt cx="804565" cy="373078"/>
            </a:xfrm>
          </p:grpSpPr>
          <p:sp>
            <p:nvSpPr>
              <p:cNvPr id="5237" name="Google Shape;5237;p5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57"/>
            <p:cNvGrpSpPr/>
            <p:nvPr/>
          </p:nvGrpSpPr>
          <p:grpSpPr>
            <a:xfrm>
              <a:off x="7636443" y="1306560"/>
              <a:ext cx="804565" cy="373078"/>
              <a:chOff x="7636443" y="1306560"/>
              <a:chExt cx="804565" cy="373078"/>
            </a:xfrm>
          </p:grpSpPr>
          <p:sp>
            <p:nvSpPr>
              <p:cNvPr id="5240" name="Google Shape;5240;p5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7"/>
            <p:cNvGrpSpPr/>
            <p:nvPr/>
          </p:nvGrpSpPr>
          <p:grpSpPr>
            <a:xfrm>
              <a:off x="7636443" y="1204988"/>
              <a:ext cx="804565" cy="373078"/>
              <a:chOff x="7636443" y="1204988"/>
              <a:chExt cx="804565" cy="373078"/>
            </a:xfrm>
          </p:grpSpPr>
          <p:sp>
            <p:nvSpPr>
              <p:cNvPr id="5243" name="Google Shape;5243;p5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5" name="Google Shape;5245;p57"/>
          <p:cNvGrpSpPr/>
          <p:nvPr/>
        </p:nvGrpSpPr>
        <p:grpSpPr>
          <a:xfrm>
            <a:off x="4963363" y="1878721"/>
            <a:ext cx="661339" cy="661188"/>
            <a:chOff x="3990000" y="975400"/>
            <a:chExt cx="3934200" cy="3933300"/>
          </a:xfrm>
        </p:grpSpPr>
        <p:sp>
          <p:nvSpPr>
            <p:cNvPr id="5246" name="Google Shape;5246;p5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57"/>
          <p:cNvGrpSpPr/>
          <p:nvPr/>
        </p:nvGrpSpPr>
        <p:grpSpPr>
          <a:xfrm>
            <a:off x="6607011" y="1857359"/>
            <a:ext cx="868881" cy="684241"/>
            <a:chOff x="6598259" y="2078634"/>
            <a:chExt cx="868881" cy="684241"/>
          </a:xfrm>
        </p:grpSpPr>
        <p:sp>
          <p:nvSpPr>
            <p:cNvPr id="5251" name="Google Shape;5251;p5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7" name="Google Shape;5257;p57"/>
            <p:cNvGrpSpPr/>
            <p:nvPr/>
          </p:nvGrpSpPr>
          <p:grpSpPr>
            <a:xfrm>
              <a:off x="6808175" y="2078634"/>
              <a:ext cx="452229" cy="684241"/>
              <a:chOff x="6808175" y="2078634"/>
              <a:chExt cx="452229" cy="684241"/>
            </a:xfrm>
          </p:grpSpPr>
          <p:sp>
            <p:nvSpPr>
              <p:cNvPr id="5258" name="Google Shape;5258;p5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4" name="Google Shape;5264;p57"/>
              <p:cNvGrpSpPr/>
              <p:nvPr/>
            </p:nvGrpSpPr>
            <p:grpSpPr>
              <a:xfrm>
                <a:off x="6821586" y="2078634"/>
                <a:ext cx="426871" cy="684241"/>
                <a:chOff x="6821586" y="2078634"/>
                <a:chExt cx="426871" cy="684241"/>
              </a:xfrm>
            </p:grpSpPr>
            <p:grpSp>
              <p:nvGrpSpPr>
                <p:cNvPr id="5265" name="Google Shape;5265;p57"/>
                <p:cNvGrpSpPr/>
                <p:nvPr/>
              </p:nvGrpSpPr>
              <p:grpSpPr>
                <a:xfrm>
                  <a:off x="6821586" y="2078634"/>
                  <a:ext cx="426871" cy="684241"/>
                  <a:chOff x="6821586" y="2078634"/>
                  <a:chExt cx="426871" cy="684241"/>
                </a:xfrm>
              </p:grpSpPr>
              <p:sp>
                <p:nvSpPr>
                  <p:cNvPr id="5266" name="Google Shape;5266;p5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5" name="Google Shape;5285;p5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91" name="Google Shape;5291;p57"/>
          <p:cNvGrpSpPr/>
          <p:nvPr/>
        </p:nvGrpSpPr>
        <p:grpSpPr>
          <a:xfrm>
            <a:off x="716994" y="3531369"/>
            <a:ext cx="1340789" cy="640830"/>
            <a:chOff x="238125" y="1151100"/>
            <a:chExt cx="7139450" cy="3412300"/>
          </a:xfrm>
        </p:grpSpPr>
        <p:sp>
          <p:nvSpPr>
            <p:cNvPr id="5292" name="Google Shape;5292;p5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7"/>
          <p:cNvGrpSpPr/>
          <p:nvPr/>
        </p:nvGrpSpPr>
        <p:grpSpPr>
          <a:xfrm>
            <a:off x="5584217" y="2734650"/>
            <a:ext cx="985357" cy="585764"/>
            <a:chOff x="5145061" y="2881789"/>
            <a:chExt cx="1107641" cy="658458"/>
          </a:xfrm>
        </p:grpSpPr>
        <p:grpSp>
          <p:nvGrpSpPr>
            <p:cNvPr id="5305" name="Google Shape;5305;p57"/>
            <p:cNvGrpSpPr/>
            <p:nvPr/>
          </p:nvGrpSpPr>
          <p:grpSpPr>
            <a:xfrm>
              <a:off x="5722989" y="3244587"/>
              <a:ext cx="529713" cy="295659"/>
              <a:chOff x="5722989" y="3244587"/>
              <a:chExt cx="529713" cy="295659"/>
            </a:xfrm>
          </p:grpSpPr>
          <p:sp>
            <p:nvSpPr>
              <p:cNvPr id="5306" name="Google Shape;5306;p5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07" name="Google Shape;5307;p5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08" name="Google Shape;5308;p57"/>
            <p:cNvGrpSpPr/>
            <p:nvPr/>
          </p:nvGrpSpPr>
          <p:grpSpPr>
            <a:xfrm>
              <a:off x="5145061" y="3244587"/>
              <a:ext cx="536807" cy="295659"/>
              <a:chOff x="5145061" y="3244587"/>
              <a:chExt cx="536807" cy="295659"/>
            </a:xfrm>
          </p:grpSpPr>
          <p:sp>
            <p:nvSpPr>
              <p:cNvPr id="5309" name="Google Shape;5309;p5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0" name="Google Shape;5310;p5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1" name="Google Shape;5311;p57"/>
            <p:cNvGrpSpPr/>
            <p:nvPr/>
          </p:nvGrpSpPr>
          <p:grpSpPr>
            <a:xfrm>
              <a:off x="5341327" y="2898245"/>
              <a:ext cx="532309" cy="614891"/>
              <a:chOff x="5341327" y="2898245"/>
              <a:chExt cx="532309" cy="614891"/>
            </a:xfrm>
          </p:grpSpPr>
          <p:sp>
            <p:nvSpPr>
              <p:cNvPr id="5312" name="Google Shape;5312;p5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3" name="Google Shape;5313;p5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4" name="Google Shape;5314;p57"/>
            <p:cNvGrpSpPr/>
            <p:nvPr/>
          </p:nvGrpSpPr>
          <p:grpSpPr>
            <a:xfrm>
              <a:off x="5532290" y="2881789"/>
              <a:ext cx="620516" cy="305456"/>
              <a:chOff x="5532290" y="2881789"/>
              <a:chExt cx="620516" cy="305456"/>
            </a:xfrm>
          </p:grpSpPr>
          <p:sp>
            <p:nvSpPr>
              <p:cNvPr id="5315" name="Google Shape;5315;p5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6" name="Google Shape;5316;p5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317" name="Google Shape;5317;p57"/>
          <p:cNvGrpSpPr/>
          <p:nvPr/>
        </p:nvGrpSpPr>
        <p:grpSpPr>
          <a:xfrm>
            <a:off x="8163140" y="3526708"/>
            <a:ext cx="269068" cy="645491"/>
            <a:chOff x="7026852" y="3311869"/>
            <a:chExt cx="434331" cy="1041954"/>
          </a:xfrm>
        </p:grpSpPr>
        <p:sp>
          <p:nvSpPr>
            <p:cNvPr id="5318" name="Google Shape;5318;p5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7"/>
          <p:cNvGrpSpPr/>
          <p:nvPr/>
        </p:nvGrpSpPr>
        <p:grpSpPr>
          <a:xfrm>
            <a:off x="6179721" y="3565945"/>
            <a:ext cx="293882" cy="293836"/>
            <a:chOff x="4873519" y="3311869"/>
            <a:chExt cx="499374" cy="499296"/>
          </a:xfrm>
        </p:grpSpPr>
        <p:sp>
          <p:nvSpPr>
            <p:cNvPr id="5322" name="Google Shape;5322;p5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57"/>
          <p:cNvGrpSpPr/>
          <p:nvPr/>
        </p:nvGrpSpPr>
        <p:grpSpPr>
          <a:xfrm>
            <a:off x="6179721" y="3878317"/>
            <a:ext cx="293882" cy="293882"/>
            <a:chOff x="4873519" y="3875839"/>
            <a:chExt cx="499374" cy="499374"/>
          </a:xfrm>
        </p:grpSpPr>
        <p:sp>
          <p:nvSpPr>
            <p:cNvPr id="5325" name="Google Shape;5325;p5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57"/>
          <p:cNvGrpSpPr/>
          <p:nvPr/>
        </p:nvGrpSpPr>
        <p:grpSpPr>
          <a:xfrm>
            <a:off x="2410248" y="1850269"/>
            <a:ext cx="698104" cy="698208"/>
            <a:chOff x="2565073" y="2075876"/>
            <a:chExt cx="672482" cy="672518"/>
          </a:xfrm>
        </p:grpSpPr>
        <p:sp>
          <p:nvSpPr>
            <p:cNvPr id="5328" name="Google Shape;5328;p5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57"/>
          <p:cNvGrpSpPr/>
          <p:nvPr/>
        </p:nvGrpSpPr>
        <p:grpSpPr>
          <a:xfrm>
            <a:off x="5633660" y="3534870"/>
            <a:ext cx="438354" cy="637329"/>
            <a:chOff x="1697726" y="3244179"/>
            <a:chExt cx="788124" cy="1146069"/>
          </a:xfrm>
        </p:grpSpPr>
        <p:sp>
          <p:nvSpPr>
            <p:cNvPr id="5335" name="Google Shape;5335;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7" name="Google Shape;5337;p57"/>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8" name="Google Shape;5338;p57"/>
          <p:cNvGrpSpPr/>
          <p:nvPr/>
        </p:nvGrpSpPr>
        <p:grpSpPr>
          <a:xfrm>
            <a:off x="7634874" y="1863232"/>
            <a:ext cx="799565" cy="670282"/>
            <a:chOff x="7617850" y="2063282"/>
            <a:chExt cx="799565" cy="670282"/>
          </a:xfrm>
        </p:grpSpPr>
        <p:cxnSp>
          <p:nvCxnSpPr>
            <p:cNvPr id="5339" name="Google Shape;5339;p5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0" name="Google Shape;5340;p5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1" name="Google Shape;5341;p5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2" name="Google Shape;5342;p5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3" name="Google Shape;5343;p5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344" name="Google Shape;5344;p5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345" name="Google Shape;5345;p57"/>
            <p:cNvGrpSpPr/>
            <p:nvPr/>
          </p:nvGrpSpPr>
          <p:grpSpPr>
            <a:xfrm>
              <a:off x="7734309" y="2063282"/>
              <a:ext cx="570957" cy="620095"/>
              <a:chOff x="7734309" y="2063282"/>
              <a:chExt cx="570957" cy="620095"/>
            </a:xfrm>
          </p:grpSpPr>
          <p:grpSp>
            <p:nvGrpSpPr>
              <p:cNvPr id="5346" name="Google Shape;5346;p57"/>
              <p:cNvGrpSpPr/>
              <p:nvPr/>
            </p:nvGrpSpPr>
            <p:grpSpPr>
              <a:xfrm>
                <a:off x="8031573" y="2063282"/>
                <a:ext cx="273693" cy="620095"/>
                <a:chOff x="8031573" y="2063282"/>
                <a:chExt cx="273693" cy="620095"/>
              </a:xfrm>
            </p:grpSpPr>
            <p:sp>
              <p:nvSpPr>
                <p:cNvPr id="5347" name="Google Shape;5347;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7"/>
              <p:cNvGrpSpPr/>
              <p:nvPr/>
            </p:nvGrpSpPr>
            <p:grpSpPr>
              <a:xfrm flipH="1">
                <a:off x="7734309" y="2063282"/>
                <a:ext cx="273693" cy="620095"/>
                <a:chOff x="8031573" y="2063282"/>
                <a:chExt cx="273693" cy="620095"/>
              </a:xfrm>
            </p:grpSpPr>
            <p:sp>
              <p:nvSpPr>
                <p:cNvPr id="5352" name="Google Shape;5352;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56" name="Google Shape;5356;p57"/>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8" name="Google Shape;5358;p57"/>
          <p:cNvGrpSpPr/>
          <p:nvPr/>
        </p:nvGrpSpPr>
        <p:grpSpPr>
          <a:xfrm>
            <a:off x="7821480" y="2716716"/>
            <a:ext cx="602567" cy="601884"/>
            <a:chOff x="1186975" y="238125"/>
            <a:chExt cx="5244275" cy="5238325"/>
          </a:xfrm>
        </p:grpSpPr>
        <p:sp>
          <p:nvSpPr>
            <p:cNvPr id="5359" name="Google Shape;5359;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7"/>
          <p:cNvGrpSpPr/>
          <p:nvPr/>
        </p:nvGrpSpPr>
        <p:grpSpPr>
          <a:xfrm>
            <a:off x="3264218" y="1856199"/>
            <a:ext cx="651848" cy="687338"/>
            <a:chOff x="3400515" y="2056248"/>
            <a:chExt cx="698134" cy="735987"/>
          </a:xfrm>
        </p:grpSpPr>
        <p:grpSp>
          <p:nvGrpSpPr>
            <p:cNvPr id="5364" name="Google Shape;5364;p57"/>
            <p:cNvGrpSpPr/>
            <p:nvPr/>
          </p:nvGrpSpPr>
          <p:grpSpPr>
            <a:xfrm>
              <a:off x="3400515" y="2283913"/>
              <a:ext cx="312919" cy="219900"/>
              <a:chOff x="3400515" y="2283913"/>
              <a:chExt cx="312919" cy="219900"/>
            </a:xfrm>
          </p:grpSpPr>
          <p:sp>
            <p:nvSpPr>
              <p:cNvPr id="5365" name="Google Shape;5365;p5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6" name="Google Shape;5366;p5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367" name="Google Shape;5367;p57"/>
            <p:cNvGrpSpPr/>
            <p:nvPr/>
          </p:nvGrpSpPr>
          <p:grpSpPr>
            <a:xfrm>
              <a:off x="3547823" y="2461089"/>
              <a:ext cx="219900" cy="331146"/>
              <a:chOff x="3547823" y="2461089"/>
              <a:chExt cx="219900" cy="331146"/>
            </a:xfrm>
          </p:grpSpPr>
          <p:sp>
            <p:nvSpPr>
              <p:cNvPr id="5368" name="Google Shape;5368;p5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9" name="Google Shape;5369;p5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70" name="Google Shape;5370;p57"/>
            <p:cNvGrpSpPr/>
            <p:nvPr/>
          </p:nvGrpSpPr>
          <p:grpSpPr>
            <a:xfrm>
              <a:off x="3734138" y="2461089"/>
              <a:ext cx="219900" cy="331146"/>
              <a:chOff x="3734138" y="2461089"/>
              <a:chExt cx="219900" cy="331146"/>
            </a:xfrm>
          </p:grpSpPr>
          <p:sp>
            <p:nvSpPr>
              <p:cNvPr id="5371" name="Google Shape;5371;p5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2" name="Google Shape;5372;p5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73" name="Google Shape;5373;p57"/>
            <p:cNvGrpSpPr/>
            <p:nvPr/>
          </p:nvGrpSpPr>
          <p:grpSpPr>
            <a:xfrm>
              <a:off x="3787560" y="2281742"/>
              <a:ext cx="311089" cy="219900"/>
              <a:chOff x="3787560" y="2281742"/>
              <a:chExt cx="311089" cy="219900"/>
            </a:xfrm>
          </p:grpSpPr>
          <p:sp>
            <p:nvSpPr>
              <p:cNvPr id="5374" name="Google Shape;5374;p5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5" name="Google Shape;5375;p5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76" name="Google Shape;5376;p57"/>
            <p:cNvGrpSpPr/>
            <p:nvPr/>
          </p:nvGrpSpPr>
          <p:grpSpPr>
            <a:xfrm>
              <a:off x="3637290" y="2056248"/>
              <a:ext cx="219900" cy="330736"/>
              <a:chOff x="3637290" y="2056248"/>
              <a:chExt cx="219900" cy="330736"/>
            </a:xfrm>
          </p:grpSpPr>
          <p:sp>
            <p:nvSpPr>
              <p:cNvPr id="5377" name="Google Shape;5377;p5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78" name="Google Shape;5378;p5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79" name="Google Shape;5379;p57"/>
          <p:cNvGrpSpPr/>
          <p:nvPr/>
        </p:nvGrpSpPr>
        <p:grpSpPr>
          <a:xfrm>
            <a:off x="2555923" y="2726206"/>
            <a:ext cx="1268144" cy="592394"/>
            <a:chOff x="238125" y="1188750"/>
            <a:chExt cx="7140450" cy="3335550"/>
          </a:xfrm>
        </p:grpSpPr>
        <p:sp>
          <p:nvSpPr>
            <p:cNvPr id="5380" name="Google Shape;5380;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7"/>
          <p:cNvGrpSpPr/>
          <p:nvPr/>
        </p:nvGrpSpPr>
        <p:grpSpPr>
          <a:xfrm>
            <a:off x="6663824" y="2728360"/>
            <a:ext cx="1053944" cy="590147"/>
            <a:chOff x="238125" y="1335475"/>
            <a:chExt cx="5418735" cy="3034175"/>
          </a:xfrm>
        </p:grpSpPr>
        <p:sp>
          <p:nvSpPr>
            <p:cNvPr id="5386" name="Google Shape;5386;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57"/>
          <p:cNvGrpSpPr/>
          <p:nvPr/>
        </p:nvGrpSpPr>
        <p:grpSpPr>
          <a:xfrm>
            <a:off x="4094633" y="3533260"/>
            <a:ext cx="1268207" cy="638939"/>
            <a:chOff x="3967651" y="3645904"/>
            <a:chExt cx="1479304" cy="745292"/>
          </a:xfrm>
        </p:grpSpPr>
        <p:grpSp>
          <p:nvGrpSpPr>
            <p:cNvPr id="5390" name="Google Shape;5390;p57"/>
            <p:cNvGrpSpPr/>
            <p:nvPr/>
          </p:nvGrpSpPr>
          <p:grpSpPr>
            <a:xfrm>
              <a:off x="3967651" y="4009026"/>
              <a:ext cx="1479304" cy="382170"/>
              <a:chOff x="3967651" y="4009026"/>
              <a:chExt cx="1479304" cy="382170"/>
            </a:xfrm>
          </p:grpSpPr>
          <p:grpSp>
            <p:nvGrpSpPr>
              <p:cNvPr id="5391" name="Google Shape;5391;p57"/>
              <p:cNvGrpSpPr/>
              <p:nvPr/>
            </p:nvGrpSpPr>
            <p:grpSpPr>
              <a:xfrm>
                <a:off x="4892216" y="4195630"/>
                <a:ext cx="554739" cy="195566"/>
                <a:chOff x="3604375" y="4892160"/>
                <a:chExt cx="1651500" cy="582215"/>
              </a:xfrm>
            </p:grpSpPr>
            <p:sp>
              <p:nvSpPr>
                <p:cNvPr id="5392" name="Google Shape;5392;p5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7"/>
              <p:cNvGrpSpPr/>
              <p:nvPr/>
            </p:nvGrpSpPr>
            <p:grpSpPr>
              <a:xfrm>
                <a:off x="3967651" y="4146303"/>
                <a:ext cx="579402" cy="244893"/>
                <a:chOff x="851875" y="4745310"/>
                <a:chExt cx="1724925" cy="729065"/>
              </a:xfrm>
            </p:grpSpPr>
            <p:sp>
              <p:nvSpPr>
                <p:cNvPr id="5395" name="Google Shape;5395;p5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57"/>
              <p:cNvGrpSpPr/>
              <p:nvPr/>
            </p:nvGrpSpPr>
            <p:grpSpPr>
              <a:xfrm>
                <a:off x="4460753" y="4009026"/>
                <a:ext cx="493110" cy="382170"/>
                <a:chOff x="2319875" y="4336625"/>
                <a:chExt cx="1468025" cy="1137750"/>
              </a:xfrm>
            </p:grpSpPr>
            <p:sp>
              <p:nvSpPr>
                <p:cNvPr id="5398" name="Google Shape;5398;p5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0" name="Google Shape;5400;p57"/>
            <p:cNvGrpSpPr/>
            <p:nvPr/>
          </p:nvGrpSpPr>
          <p:grpSpPr>
            <a:xfrm>
              <a:off x="4479443" y="3645904"/>
              <a:ext cx="455965" cy="388789"/>
              <a:chOff x="2957425" y="238100"/>
              <a:chExt cx="1910200" cy="1628775"/>
            </a:xfrm>
          </p:grpSpPr>
          <p:sp>
            <p:nvSpPr>
              <p:cNvPr id="5401" name="Google Shape;5401;p5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1" name="Google Shape;5411;p57"/>
          <p:cNvGrpSpPr/>
          <p:nvPr/>
        </p:nvGrpSpPr>
        <p:grpSpPr>
          <a:xfrm>
            <a:off x="2480746" y="3534460"/>
            <a:ext cx="1243128" cy="637739"/>
            <a:chOff x="2496310" y="3693351"/>
            <a:chExt cx="1342906" cy="688926"/>
          </a:xfrm>
        </p:grpSpPr>
        <p:grpSp>
          <p:nvGrpSpPr>
            <p:cNvPr id="5412" name="Google Shape;5412;p57"/>
            <p:cNvGrpSpPr/>
            <p:nvPr/>
          </p:nvGrpSpPr>
          <p:grpSpPr>
            <a:xfrm>
              <a:off x="2496310" y="3693351"/>
              <a:ext cx="1342906" cy="688875"/>
              <a:chOff x="2496310" y="3693351"/>
              <a:chExt cx="1342906" cy="688875"/>
            </a:xfrm>
          </p:grpSpPr>
          <p:sp>
            <p:nvSpPr>
              <p:cNvPr id="5413" name="Google Shape;5413;p5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9" name="Google Shape;5419;p57"/>
              <p:cNvCxnSpPr>
                <a:stCxn id="54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420" name="Google Shape;5420;p57"/>
              <p:cNvCxnSpPr>
                <a:stCxn id="54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421" name="Google Shape;5421;p57"/>
              <p:cNvCxnSpPr>
                <a:stCxn id="54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2" name="Google Shape;5422;p57"/>
              <p:cNvCxnSpPr>
                <a:stCxn id="54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3" name="Google Shape;5423;p57"/>
              <p:cNvCxnSpPr>
                <a:stCxn id="54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424" name="Google Shape;5424;p57"/>
            <p:cNvGrpSpPr/>
            <p:nvPr/>
          </p:nvGrpSpPr>
          <p:grpSpPr>
            <a:xfrm>
              <a:off x="2675275" y="3930557"/>
              <a:ext cx="1003306" cy="451719"/>
              <a:chOff x="2675275" y="4174282"/>
              <a:chExt cx="1003306" cy="451719"/>
            </a:xfrm>
          </p:grpSpPr>
          <p:sp>
            <p:nvSpPr>
              <p:cNvPr id="5425" name="Google Shape;5425;p5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8" name="Google Shape;5428;p57"/>
          <p:cNvGrpSpPr/>
          <p:nvPr/>
        </p:nvGrpSpPr>
        <p:grpSpPr>
          <a:xfrm>
            <a:off x="1654417" y="971307"/>
            <a:ext cx="574511" cy="874709"/>
            <a:chOff x="1715404" y="1112080"/>
            <a:chExt cx="642270" cy="977984"/>
          </a:xfrm>
        </p:grpSpPr>
        <p:grpSp>
          <p:nvGrpSpPr>
            <p:cNvPr id="5429" name="Google Shape;5429;p57"/>
            <p:cNvGrpSpPr/>
            <p:nvPr/>
          </p:nvGrpSpPr>
          <p:grpSpPr>
            <a:xfrm>
              <a:off x="1715404" y="1112080"/>
              <a:ext cx="642270" cy="977984"/>
              <a:chOff x="1715404" y="1112080"/>
              <a:chExt cx="642270" cy="977984"/>
            </a:xfrm>
          </p:grpSpPr>
          <p:sp>
            <p:nvSpPr>
              <p:cNvPr id="5430" name="Google Shape;5430;p5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57"/>
            <p:cNvGrpSpPr/>
            <p:nvPr/>
          </p:nvGrpSpPr>
          <p:grpSpPr>
            <a:xfrm>
              <a:off x="1768927" y="1165603"/>
              <a:ext cx="535225" cy="851367"/>
              <a:chOff x="1768927" y="1165603"/>
              <a:chExt cx="535225" cy="851367"/>
            </a:xfrm>
          </p:grpSpPr>
          <p:sp>
            <p:nvSpPr>
              <p:cNvPr id="5433" name="Google Shape;5433;p5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57"/>
            <p:cNvGrpSpPr/>
            <p:nvPr/>
          </p:nvGrpSpPr>
          <p:grpSpPr>
            <a:xfrm>
              <a:off x="1822449" y="1219125"/>
              <a:ext cx="428180" cy="718859"/>
              <a:chOff x="1822449" y="1219125"/>
              <a:chExt cx="428180" cy="718859"/>
            </a:xfrm>
          </p:grpSpPr>
          <p:sp>
            <p:nvSpPr>
              <p:cNvPr id="5436" name="Google Shape;5436;p5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7"/>
            <p:cNvGrpSpPr/>
            <p:nvPr/>
          </p:nvGrpSpPr>
          <p:grpSpPr>
            <a:xfrm>
              <a:off x="1875972" y="1272648"/>
              <a:ext cx="321135" cy="586939"/>
              <a:chOff x="1875972" y="1272648"/>
              <a:chExt cx="321135" cy="586939"/>
            </a:xfrm>
          </p:grpSpPr>
          <p:sp>
            <p:nvSpPr>
              <p:cNvPr id="5439" name="Google Shape;5439;p5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1" name="Google Shape;5441;p57"/>
          <p:cNvGrpSpPr/>
          <p:nvPr/>
        </p:nvGrpSpPr>
        <p:grpSpPr>
          <a:xfrm>
            <a:off x="7761578" y="3528028"/>
            <a:ext cx="293855" cy="644170"/>
            <a:chOff x="241025" y="3151575"/>
            <a:chExt cx="293855" cy="644170"/>
          </a:xfrm>
        </p:grpSpPr>
        <p:sp>
          <p:nvSpPr>
            <p:cNvPr id="5442" name="Google Shape;5442;p5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57"/>
          <p:cNvGrpSpPr/>
          <p:nvPr/>
        </p:nvGrpSpPr>
        <p:grpSpPr>
          <a:xfrm>
            <a:off x="709562" y="2728028"/>
            <a:ext cx="1779649" cy="591620"/>
            <a:chOff x="246070" y="1983375"/>
            <a:chExt cx="1855347" cy="616849"/>
          </a:xfrm>
        </p:grpSpPr>
        <p:sp>
          <p:nvSpPr>
            <p:cNvPr id="5445" name="Google Shape;5445;p5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57"/>
          <p:cNvGrpSpPr/>
          <p:nvPr/>
        </p:nvGrpSpPr>
        <p:grpSpPr>
          <a:xfrm>
            <a:off x="2320428" y="971307"/>
            <a:ext cx="711055" cy="745993"/>
            <a:chOff x="2496269" y="1171698"/>
            <a:chExt cx="761953" cy="799392"/>
          </a:xfrm>
        </p:grpSpPr>
        <p:grpSp>
          <p:nvGrpSpPr>
            <p:cNvPr id="5455" name="Google Shape;5455;p57"/>
            <p:cNvGrpSpPr/>
            <p:nvPr/>
          </p:nvGrpSpPr>
          <p:grpSpPr>
            <a:xfrm>
              <a:off x="2496269" y="1171698"/>
              <a:ext cx="761953" cy="723022"/>
              <a:chOff x="2496269" y="1171698"/>
              <a:chExt cx="761953" cy="723022"/>
            </a:xfrm>
          </p:grpSpPr>
          <p:sp>
            <p:nvSpPr>
              <p:cNvPr id="5456" name="Google Shape;5456;p5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8" name="Google Shape;5458;p57"/>
              <p:cNvGrpSpPr/>
              <p:nvPr/>
            </p:nvGrpSpPr>
            <p:grpSpPr>
              <a:xfrm>
                <a:off x="2496269" y="1171698"/>
                <a:ext cx="761953" cy="723022"/>
                <a:chOff x="2496269" y="1120652"/>
                <a:chExt cx="761953" cy="723022"/>
              </a:xfrm>
            </p:grpSpPr>
            <p:grpSp>
              <p:nvGrpSpPr>
                <p:cNvPr id="5459" name="Google Shape;5459;p57"/>
                <p:cNvGrpSpPr/>
                <p:nvPr/>
              </p:nvGrpSpPr>
              <p:grpSpPr>
                <a:xfrm>
                  <a:off x="2496269" y="1120652"/>
                  <a:ext cx="761953" cy="723022"/>
                  <a:chOff x="2496269" y="1120652"/>
                  <a:chExt cx="761953" cy="723022"/>
                </a:xfrm>
              </p:grpSpPr>
              <p:grpSp>
                <p:nvGrpSpPr>
                  <p:cNvPr id="5460" name="Google Shape;5460;p57"/>
                  <p:cNvGrpSpPr/>
                  <p:nvPr/>
                </p:nvGrpSpPr>
                <p:grpSpPr>
                  <a:xfrm>
                    <a:off x="2496269" y="1304589"/>
                    <a:ext cx="407089" cy="305057"/>
                    <a:chOff x="2496269" y="1304589"/>
                    <a:chExt cx="407089" cy="305057"/>
                  </a:xfrm>
                </p:grpSpPr>
                <p:sp>
                  <p:nvSpPr>
                    <p:cNvPr id="5461" name="Google Shape;5461;p5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57"/>
                  <p:cNvGrpSpPr/>
                  <p:nvPr/>
                </p:nvGrpSpPr>
                <p:grpSpPr>
                  <a:xfrm>
                    <a:off x="2586468" y="1493376"/>
                    <a:ext cx="358850" cy="349656"/>
                    <a:chOff x="2586468" y="1493376"/>
                    <a:chExt cx="358850" cy="349656"/>
                  </a:xfrm>
                </p:grpSpPr>
                <p:sp>
                  <p:nvSpPr>
                    <p:cNvPr id="5464" name="Google Shape;5464;p5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57"/>
                  <p:cNvGrpSpPr/>
                  <p:nvPr/>
                </p:nvGrpSpPr>
                <p:grpSpPr>
                  <a:xfrm>
                    <a:off x="2807939" y="1494024"/>
                    <a:ext cx="358857" cy="349650"/>
                    <a:chOff x="2807939" y="1494024"/>
                    <a:chExt cx="358857" cy="349650"/>
                  </a:xfrm>
                </p:grpSpPr>
                <p:sp>
                  <p:nvSpPr>
                    <p:cNvPr id="5467" name="Google Shape;5467;p5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57"/>
                  <p:cNvGrpSpPr/>
                  <p:nvPr/>
                </p:nvGrpSpPr>
                <p:grpSpPr>
                  <a:xfrm>
                    <a:off x="2851133" y="1305635"/>
                    <a:ext cx="407089" cy="305057"/>
                    <a:chOff x="2851133" y="1305635"/>
                    <a:chExt cx="407089" cy="305057"/>
                  </a:xfrm>
                </p:grpSpPr>
                <p:sp>
                  <p:nvSpPr>
                    <p:cNvPr id="5470" name="Google Shape;5470;p5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57"/>
                  <p:cNvGrpSpPr/>
                  <p:nvPr/>
                </p:nvGrpSpPr>
                <p:grpSpPr>
                  <a:xfrm>
                    <a:off x="2727495" y="1120652"/>
                    <a:ext cx="300271" cy="396358"/>
                    <a:chOff x="2727495" y="1120652"/>
                    <a:chExt cx="300271" cy="396358"/>
                  </a:xfrm>
                </p:grpSpPr>
                <p:sp>
                  <p:nvSpPr>
                    <p:cNvPr id="5473" name="Google Shape;5473;p5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5" name="Google Shape;5475;p57"/>
                <p:cNvGrpSpPr/>
                <p:nvPr/>
              </p:nvGrpSpPr>
              <p:grpSpPr>
                <a:xfrm>
                  <a:off x="2722305" y="1350460"/>
                  <a:ext cx="308357" cy="308344"/>
                  <a:chOff x="2722305" y="1350460"/>
                  <a:chExt cx="308357" cy="308344"/>
                </a:xfrm>
              </p:grpSpPr>
              <p:sp>
                <p:nvSpPr>
                  <p:cNvPr id="5476" name="Google Shape;5476;p5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7" name="Google Shape;5477;p57"/>
                  <p:cNvGrpSpPr/>
                  <p:nvPr/>
                </p:nvGrpSpPr>
                <p:grpSpPr>
                  <a:xfrm>
                    <a:off x="2725064" y="1364529"/>
                    <a:ext cx="297954" cy="280182"/>
                    <a:chOff x="2725064" y="1364529"/>
                    <a:chExt cx="297954" cy="280182"/>
                  </a:xfrm>
                </p:grpSpPr>
                <p:sp>
                  <p:nvSpPr>
                    <p:cNvPr id="5478" name="Google Shape;5478;p5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83" name="Google Shape;5483;p5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57"/>
          <p:cNvGrpSpPr/>
          <p:nvPr/>
        </p:nvGrpSpPr>
        <p:grpSpPr>
          <a:xfrm>
            <a:off x="3909129" y="2727412"/>
            <a:ext cx="1569144" cy="591015"/>
            <a:chOff x="3820100" y="3023049"/>
            <a:chExt cx="1303926" cy="491162"/>
          </a:xfrm>
        </p:grpSpPr>
        <p:grpSp>
          <p:nvGrpSpPr>
            <p:cNvPr id="5489" name="Google Shape;5489;p57"/>
            <p:cNvGrpSpPr/>
            <p:nvPr/>
          </p:nvGrpSpPr>
          <p:grpSpPr>
            <a:xfrm>
              <a:off x="3820100" y="3023072"/>
              <a:ext cx="1303926" cy="491139"/>
              <a:chOff x="3820100" y="3023072"/>
              <a:chExt cx="1303926" cy="491139"/>
            </a:xfrm>
          </p:grpSpPr>
          <p:sp>
            <p:nvSpPr>
              <p:cNvPr id="5490" name="Google Shape;5490;p5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7"/>
            <p:cNvGrpSpPr/>
            <p:nvPr/>
          </p:nvGrpSpPr>
          <p:grpSpPr>
            <a:xfrm>
              <a:off x="4132439" y="3023645"/>
              <a:ext cx="393633" cy="177096"/>
              <a:chOff x="4132439" y="3023645"/>
              <a:chExt cx="393633" cy="177096"/>
            </a:xfrm>
          </p:grpSpPr>
          <p:sp>
            <p:nvSpPr>
              <p:cNvPr id="5493" name="Google Shape;5493;p5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7"/>
            <p:cNvGrpSpPr/>
            <p:nvPr/>
          </p:nvGrpSpPr>
          <p:grpSpPr>
            <a:xfrm>
              <a:off x="3921811" y="3023049"/>
              <a:ext cx="1002397" cy="388943"/>
              <a:chOff x="3921811" y="3023049"/>
              <a:chExt cx="1002397" cy="388943"/>
            </a:xfrm>
          </p:grpSpPr>
          <p:sp>
            <p:nvSpPr>
              <p:cNvPr id="5496" name="Google Shape;5496;p5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7"/>
            <p:cNvGrpSpPr/>
            <p:nvPr/>
          </p:nvGrpSpPr>
          <p:grpSpPr>
            <a:xfrm>
              <a:off x="4023645" y="3023049"/>
              <a:ext cx="683032" cy="286722"/>
              <a:chOff x="4023645" y="3023049"/>
              <a:chExt cx="683032" cy="286722"/>
            </a:xfrm>
          </p:grpSpPr>
          <p:sp>
            <p:nvSpPr>
              <p:cNvPr id="5499" name="Google Shape;5499;p5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1" name="Google Shape;5501;p57"/>
          <p:cNvGrpSpPr/>
          <p:nvPr/>
        </p:nvGrpSpPr>
        <p:grpSpPr>
          <a:xfrm>
            <a:off x="1541251" y="1854258"/>
            <a:ext cx="713522" cy="688025"/>
            <a:chOff x="1706078" y="2092648"/>
            <a:chExt cx="660913" cy="637296"/>
          </a:xfrm>
        </p:grpSpPr>
        <p:sp>
          <p:nvSpPr>
            <p:cNvPr id="5502" name="Google Shape;5502;p5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3" name="Google Shape;5503;p57"/>
            <p:cNvGrpSpPr/>
            <p:nvPr/>
          </p:nvGrpSpPr>
          <p:grpSpPr>
            <a:xfrm>
              <a:off x="1706078" y="2092648"/>
              <a:ext cx="660913" cy="575241"/>
              <a:chOff x="1706078" y="2092648"/>
              <a:chExt cx="660913" cy="575241"/>
            </a:xfrm>
          </p:grpSpPr>
          <p:sp>
            <p:nvSpPr>
              <p:cNvPr id="5504" name="Google Shape;5504;p5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7" name="Google Shape;5507;p57"/>
          <p:cNvGrpSpPr/>
          <p:nvPr/>
        </p:nvGrpSpPr>
        <p:grpSpPr>
          <a:xfrm>
            <a:off x="6303109" y="971806"/>
            <a:ext cx="1317459" cy="684168"/>
            <a:chOff x="238125" y="999450"/>
            <a:chExt cx="7140700" cy="3708225"/>
          </a:xfrm>
        </p:grpSpPr>
        <p:sp>
          <p:nvSpPr>
            <p:cNvPr id="5508" name="Google Shape;5508;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520"/>
        <p:cNvGrpSpPr/>
        <p:nvPr/>
      </p:nvGrpSpPr>
      <p:grpSpPr>
        <a:xfrm>
          <a:off x="0" y="0"/>
          <a:ext cx="0" cy="0"/>
          <a:chOff x="0" y="0"/>
          <a:chExt cx="0" cy="0"/>
        </a:xfrm>
      </p:grpSpPr>
      <p:grpSp>
        <p:nvGrpSpPr>
          <p:cNvPr id="5521" name="Google Shape;5521;p58"/>
          <p:cNvGrpSpPr/>
          <p:nvPr/>
        </p:nvGrpSpPr>
        <p:grpSpPr>
          <a:xfrm>
            <a:off x="717027" y="967622"/>
            <a:ext cx="1636117" cy="1526144"/>
            <a:chOff x="729238" y="1179665"/>
            <a:chExt cx="1636117" cy="1526144"/>
          </a:xfrm>
        </p:grpSpPr>
        <p:grpSp>
          <p:nvGrpSpPr>
            <p:cNvPr id="5522" name="Google Shape;5522;p58"/>
            <p:cNvGrpSpPr/>
            <p:nvPr/>
          </p:nvGrpSpPr>
          <p:grpSpPr>
            <a:xfrm>
              <a:off x="729238" y="1179665"/>
              <a:ext cx="80700" cy="1526144"/>
              <a:chOff x="729238" y="1179665"/>
              <a:chExt cx="80700" cy="1526144"/>
            </a:xfrm>
          </p:grpSpPr>
          <p:sp>
            <p:nvSpPr>
              <p:cNvPr id="5523" name="Google Shape;5523;p5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58"/>
            <p:cNvGrpSpPr/>
            <p:nvPr/>
          </p:nvGrpSpPr>
          <p:grpSpPr>
            <a:xfrm>
              <a:off x="903098" y="1179665"/>
              <a:ext cx="80700" cy="1526144"/>
              <a:chOff x="903098" y="1179665"/>
              <a:chExt cx="80700" cy="1526144"/>
            </a:xfrm>
          </p:grpSpPr>
          <p:sp>
            <p:nvSpPr>
              <p:cNvPr id="5534" name="Google Shape;5534;p5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58"/>
            <p:cNvGrpSpPr/>
            <p:nvPr/>
          </p:nvGrpSpPr>
          <p:grpSpPr>
            <a:xfrm>
              <a:off x="1076958" y="1179665"/>
              <a:ext cx="80700" cy="1526144"/>
              <a:chOff x="1076958" y="1179665"/>
              <a:chExt cx="80700" cy="1526144"/>
            </a:xfrm>
          </p:grpSpPr>
          <p:sp>
            <p:nvSpPr>
              <p:cNvPr id="5545" name="Google Shape;5545;p5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8"/>
            <p:cNvGrpSpPr/>
            <p:nvPr/>
          </p:nvGrpSpPr>
          <p:grpSpPr>
            <a:xfrm>
              <a:off x="1247707" y="1179665"/>
              <a:ext cx="80700" cy="1526144"/>
              <a:chOff x="1247707" y="1179665"/>
              <a:chExt cx="80700" cy="1526144"/>
            </a:xfrm>
          </p:grpSpPr>
          <p:sp>
            <p:nvSpPr>
              <p:cNvPr id="5556" name="Google Shape;5556;p5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58"/>
            <p:cNvGrpSpPr/>
            <p:nvPr/>
          </p:nvGrpSpPr>
          <p:grpSpPr>
            <a:xfrm>
              <a:off x="1421567" y="1179665"/>
              <a:ext cx="80700" cy="1526144"/>
              <a:chOff x="1421567" y="1179665"/>
              <a:chExt cx="80700" cy="1526144"/>
            </a:xfrm>
          </p:grpSpPr>
          <p:sp>
            <p:nvSpPr>
              <p:cNvPr id="5567" name="Google Shape;5567;p5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58"/>
            <p:cNvGrpSpPr/>
            <p:nvPr/>
          </p:nvGrpSpPr>
          <p:grpSpPr>
            <a:xfrm>
              <a:off x="1592327" y="1179665"/>
              <a:ext cx="80700" cy="1526144"/>
              <a:chOff x="1592327" y="1179665"/>
              <a:chExt cx="80700" cy="1526144"/>
            </a:xfrm>
          </p:grpSpPr>
          <p:sp>
            <p:nvSpPr>
              <p:cNvPr id="5578" name="Google Shape;5578;p5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8"/>
            <p:cNvGrpSpPr/>
            <p:nvPr/>
          </p:nvGrpSpPr>
          <p:grpSpPr>
            <a:xfrm>
              <a:off x="1766187" y="1179665"/>
              <a:ext cx="80700" cy="1526144"/>
              <a:chOff x="1766187" y="1179665"/>
              <a:chExt cx="80700" cy="1526144"/>
            </a:xfrm>
          </p:grpSpPr>
          <p:sp>
            <p:nvSpPr>
              <p:cNvPr id="5589" name="Google Shape;5589;p5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8"/>
            <p:cNvGrpSpPr/>
            <p:nvPr/>
          </p:nvGrpSpPr>
          <p:grpSpPr>
            <a:xfrm>
              <a:off x="1936935" y="1179665"/>
              <a:ext cx="80700" cy="1526144"/>
              <a:chOff x="1936935" y="1179665"/>
              <a:chExt cx="80700" cy="1526144"/>
            </a:xfrm>
          </p:grpSpPr>
          <p:sp>
            <p:nvSpPr>
              <p:cNvPr id="5600" name="Google Shape;5600;p5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8"/>
            <p:cNvGrpSpPr/>
            <p:nvPr/>
          </p:nvGrpSpPr>
          <p:grpSpPr>
            <a:xfrm>
              <a:off x="2110795" y="1179665"/>
              <a:ext cx="80700" cy="1526144"/>
              <a:chOff x="2110795" y="1179665"/>
              <a:chExt cx="80700" cy="1526144"/>
            </a:xfrm>
          </p:grpSpPr>
          <p:sp>
            <p:nvSpPr>
              <p:cNvPr id="5611" name="Google Shape;5611;p5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58"/>
            <p:cNvGrpSpPr/>
            <p:nvPr/>
          </p:nvGrpSpPr>
          <p:grpSpPr>
            <a:xfrm>
              <a:off x="2284655" y="1179665"/>
              <a:ext cx="80700" cy="1526144"/>
              <a:chOff x="2284655" y="1179665"/>
              <a:chExt cx="80700" cy="1526144"/>
            </a:xfrm>
          </p:grpSpPr>
          <p:sp>
            <p:nvSpPr>
              <p:cNvPr id="5622" name="Google Shape;5622;p5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2" name="Google Shape;5632;p58"/>
          <p:cNvGrpSpPr/>
          <p:nvPr/>
        </p:nvGrpSpPr>
        <p:grpSpPr>
          <a:xfrm>
            <a:off x="2611693" y="986760"/>
            <a:ext cx="1364248" cy="1102133"/>
            <a:chOff x="2623904" y="1198803"/>
            <a:chExt cx="1364248" cy="1102133"/>
          </a:xfrm>
        </p:grpSpPr>
        <p:grpSp>
          <p:nvGrpSpPr>
            <p:cNvPr id="5633" name="Google Shape;5633;p58"/>
            <p:cNvGrpSpPr/>
            <p:nvPr/>
          </p:nvGrpSpPr>
          <p:grpSpPr>
            <a:xfrm>
              <a:off x="2623907" y="1198803"/>
              <a:ext cx="1364245" cy="273000"/>
              <a:chOff x="2623907" y="1198803"/>
              <a:chExt cx="1364245" cy="273000"/>
            </a:xfrm>
          </p:grpSpPr>
          <p:sp>
            <p:nvSpPr>
              <p:cNvPr id="5634" name="Google Shape;5634;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2623904" y="1476964"/>
              <a:ext cx="1364245" cy="273000"/>
              <a:chOff x="2623904" y="1476964"/>
              <a:chExt cx="1364245" cy="273000"/>
            </a:xfrm>
          </p:grpSpPr>
          <p:sp>
            <p:nvSpPr>
              <p:cNvPr id="5640" name="Google Shape;5640;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8"/>
            <p:cNvGrpSpPr/>
            <p:nvPr/>
          </p:nvGrpSpPr>
          <p:grpSpPr>
            <a:xfrm>
              <a:off x="2623907" y="1749775"/>
              <a:ext cx="1364245" cy="273000"/>
              <a:chOff x="2623907" y="1749775"/>
              <a:chExt cx="1364245" cy="273000"/>
            </a:xfrm>
          </p:grpSpPr>
          <p:sp>
            <p:nvSpPr>
              <p:cNvPr id="5646" name="Google Shape;5646;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8"/>
            <p:cNvGrpSpPr/>
            <p:nvPr/>
          </p:nvGrpSpPr>
          <p:grpSpPr>
            <a:xfrm>
              <a:off x="2623904" y="2027936"/>
              <a:ext cx="1364245" cy="273000"/>
              <a:chOff x="2623904" y="2027936"/>
              <a:chExt cx="1364245" cy="273000"/>
            </a:xfrm>
          </p:grpSpPr>
          <p:sp>
            <p:nvSpPr>
              <p:cNvPr id="5652" name="Google Shape;5652;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8"/>
          <p:cNvGrpSpPr/>
          <p:nvPr/>
        </p:nvGrpSpPr>
        <p:grpSpPr>
          <a:xfrm>
            <a:off x="2601154" y="2445833"/>
            <a:ext cx="1387541" cy="159124"/>
            <a:chOff x="3200660" y="2180272"/>
            <a:chExt cx="2563824" cy="378237"/>
          </a:xfrm>
        </p:grpSpPr>
        <p:sp>
          <p:nvSpPr>
            <p:cNvPr id="5658" name="Google Shape;5658;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58"/>
          <p:cNvGrpSpPr/>
          <p:nvPr/>
        </p:nvGrpSpPr>
        <p:grpSpPr>
          <a:xfrm>
            <a:off x="2597679" y="2723597"/>
            <a:ext cx="1390502" cy="159625"/>
            <a:chOff x="3530150" y="2790075"/>
            <a:chExt cx="1962600" cy="225300"/>
          </a:xfrm>
        </p:grpSpPr>
        <p:sp>
          <p:nvSpPr>
            <p:cNvPr id="5677" name="Google Shape;5677;p5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58"/>
          <p:cNvGrpSpPr/>
          <p:nvPr/>
        </p:nvGrpSpPr>
        <p:grpSpPr>
          <a:xfrm>
            <a:off x="2597736" y="3001862"/>
            <a:ext cx="1411629" cy="154175"/>
            <a:chOff x="3558802" y="4011244"/>
            <a:chExt cx="1866000" cy="111600"/>
          </a:xfrm>
        </p:grpSpPr>
        <p:sp>
          <p:nvSpPr>
            <p:cNvPr id="5680" name="Google Shape;5680;p5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58"/>
          <p:cNvGrpSpPr/>
          <p:nvPr/>
        </p:nvGrpSpPr>
        <p:grpSpPr>
          <a:xfrm>
            <a:off x="2598024" y="2207432"/>
            <a:ext cx="1383503" cy="119761"/>
            <a:chOff x="3465975" y="2270258"/>
            <a:chExt cx="1986364" cy="171947"/>
          </a:xfrm>
        </p:grpSpPr>
        <p:sp>
          <p:nvSpPr>
            <p:cNvPr id="5683" name="Google Shape;5683;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58"/>
          <p:cNvGrpSpPr/>
          <p:nvPr/>
        </p:nvGrpSpPr>
        <p:grpSpPr>
          <a:xfrm>
            <a:off x="2609031" y="3571205"/>
            <a:ext cx="1369531" cy="195460"/>
            <a:chOff x="723300" y="4253549"/>
            <a:chExt cx="2276482" cy="324900"/>
          </a:xfrm>
        </p:grpSpPr>
        <p:sp>
          <p:nvSpPr>
            <p:cNvPr id="5692" name="Google Shape;5692;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58"/>
          <p:cNvGrpSpPr/>
          <p:nvPr/>
        </p:nvGrpSpPr>
        <p:grpSpPr>
          <a:xfrm>
            <a:off x="2598592" y="3272446"/>
            <a:ext cx="1389066" cy="180119"/>
            <a:chOff x="705948" y="3788465"/>
            <a:chExt cx="2308953" cy="299400"/>
          </a:xfrm>
        </p:grpSpPr>
        <p:sp>
          <p:nvSpPr>
            <p:cNvPr id="5698" name="Google Shape;5698;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8"/>
          <p:cNvGrpSpPr/>
          <p:nvPr/>
        </p:nvGrpSpPr>
        <p:grpSpPr>
          <a:xfrm>
            <a:off x="4195583" y="1876400"/>
            <a:ext cx="1433821" cy="191501"/>
            <a:chOff x="4273350" y="2088443"/>
            <a:chExt cx="1433821" cy="191501"/>
          </a:xfrm>
        </p:grpSpPr>
        <p:grpSp>
          <p:nvGrpSpPr>
            <p:cNvPr id="5704" name="Google Shape;5704;p58"/>
            <p:cNvGrpSpPr/>
            <p:nvPr/>
          </p:nvGrpSpPr>
          <p:grpSpPr>
            <a:xfrm>
              <a:off x="4273350" y="2088443"/>
              <a:ext cx="1433821" cy="0"/>
              <a:chOff x="5224975" y="2962250"/>
              <a:chExt cx="1544400" cy="0"/>
            </a:xfrm>
          </p:grpSpPr>
          <p:cxnSp>
            <p:nvCxnSpPr>
              <p:cNvPr id="5705" name="Google Shape;5705;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6" name="Google Shape;5706;p5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707" name="Google Shape;5707;p58"/>
            <p:cNvGrpSpPr/>
            <p:nvPr/>
          </p:nvGrpSpPr>
          <p:grpSpPr>
            <a:xfrm>
              <a:off x="4273350" y="2279944"/>
              <a:ext cx="1433821" cy="0"/>
              <a:chOff x="5224975" y="2962250"/>
              <a:chExt cx="1544400" cy="0"/>
            </a:xfrm>
          </p:grpSpPr>
          <p:cxnSp>
            <p:nvCxnSpPr>
              <p:cNvPr id="5708" name="Google Shape;5708;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9" name="Google Shape;5709;p5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710" name="Google Shape;5710;p58"/>
          <p:cNvGrpSpPr/>
          <p:nvPr/>
        </p:nvGrpSpPr>
        <p:grpSpPr>
          <a:xfrm>
            <a:off x="2646529" y="3885304"/>
            <a:ext cx="1304609" cy="294074"/>
            <a:chOff x="2658741" y="4097347"/>
            <a:chExt cx="1304609" cy="294074"/>
          </a:xfrm>
        </p:grpSpPr>
        <p:grpSp>
          <p:nvGrpSpPr>
            <p:cNvPr id="5711" name="Google Shape;5711;p58"/>
            <p:cNvGrpSpPr/>
            <p:nvPr/>
          </p:nvGrpSpPr>
          <p:grpSpPr>
            <a:xfrm>
              <a:off x="2658741" y="4097347"/>
              <a:ext cx="118572" cy="294074"/>
              <a:chOff x="3343310" y="4475555"/>
              <a:chExt cx="127717" cy="316753"/>
            </a:xfrm>
          </p:grpSpPr>
          <p:sp>
            <p:nvSpPr>
              <p:cNvPr id="5712" name="Google Shape;5712;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58"/>
            <p:cNvGrpSpPr/>
            <p:nvPr/>
          </p:nvGrpSpPr>
          <p:grpSpPr>
            <a:xfrm>
              <a:off x="3815519" y="4098388"/>
              <a:ext cx="147831" cy="291991"/>
              <a:chOff x="3527539" y="4476677"/>
              <a:chExt cx="159232" cy="314510"/>
            </a:xfrm>
          </p:grpSpPr>
          <p:sp>
            <p:nvSpPr>
              <p:cNvPr id="5715" name="Google Shape;5715;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8"/>
            <p:cNvGrpSpPr/>
            <p:nvPr/>
          </p:nvGrpSpPr>
          <p:grpSpPr>
            <a:xfrm>
              <a:off x="3511696" y="4098388"/>
              <a:ext cx="147831" cy="291991"/>
              <a:chOff x="3527539" y="4476677"/>
              <a:chExt cx="159232" cy="314510"/>
            </a:xfrm>
          </p:grpSpPr>
          <p:sp>
            <p:nvSpPr>
              <p:cNvPr id="5718" name="Google Shape;5718;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58"/>
            <p:cNvGrpSpPr/>
            <p:nvPr/>
          </p:nvGrpSpPr>
          <p:grpSpPr>
            <a:xfrm>
              <a:off x="3207874" y="4098388"/>
              <a:ext cx="147831" cy="291991"/>
              <a:chOff x="3527539" y="4476677"/>
              <a:chExt cx="159232" cy="314510"/>
            </a:xfrm>
          </p:grpSpPr>
          <p:sp>
            <p:nvSpPr>
              <p:cNvPr id="5721" name="Google Shape;572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8"/>
            <p:cNvGrpSpPr/>
            <p:nvPr/>
          </p:nvGrpSpPr>
          <p:grpSpPr>
            <a:xfrm>
              <a:off x="2933305" y="4097347"/>
              <a:ext cx="118572" cy="294074"/>
              <a:chOff x="3343310" y="4475555"/>
              <a:chExt cx="127717" cy="316753"/>
            </a:xfrm>
          </p:grpSpPr>
          <p:sp>
            <p:nvSpPr>
              <p:cNvPr id="5724" name="Google Shape;5724;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6" name="Google Shape;5726;p58"/>
          <p:cNvGrpSpPr/>
          <p:nvPr/>
        </p:nvGrpSpPr>
        <p:grpSpPr>
          <a:xfrm>
            <a:off x="4197138" y="963998"/>
            <a:ext cx="1430711" cy="751237"/>
            <a:chOff x="5159450" y="1919950"/>
            <a:chExt cx="1541050" cy="862500"/>
          </a:xfrm>
        </p:grpSpPr>
        <p:sp>
          <p:nvSpPr>
            <p:cNvPr id="5727" name="Google Shape;5727;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728" name="Google Shape;5728;p58"/>
            <p:cNvGrpSpPr/>
            <p:nvPr/>
          </p:nvGrpSpPr>
          <p:grpSpPr>
            <a:xfrm>
              <a:off x="5159450" y="1919950"/>
              <a:ext cx="1541050" cy="862500"/>
              <a:chOff x="5159450" y="1919950"/>
              <a:chExt cx="1541050" cy="862500"/>
            </a:xfrm>
          </p:grpSpPr>
          <p:cxnSp>
            <p:nvCxnSpPr>
              <p:cNvPr id="5729" name="Google Shape;5729;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730" name="Google Shape;5730;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731" name="Google Shape;5731;p58"/>
          <p:cNvGrpSpPr/>
          <p:nvPr/>
        </p:nvGrpSpPr>
        <p:grpSpPr>
          <a:xfrm>
            <a:off x="4245275" y="2227768"/>
            <a:ext cx="1334436" cy="967914"/>
            <a:chOff x="4294923" y="2439811"/>
            <a:chExt cx="1334436" cy="967914"/>
          </a:xfrm>
        </p:grpSpPr>
        <p:grpSp>
          <p:nvGrpSpPr>
            <p:cNvPr id="5732" name="Google Shape;5732;p58"/>
            <p:cNvGrpSpPr/>
            <p:nvPr/>
          </p:nvGrpSpPr>
          <p:grpSpPr>
            <a:xfrm>
              <a:off x="4960455" y="2469658"/>
              <a:ext cx="668904" cy="885524"/>
              <a:chOff x="4960455" y="2469658"/>
              <a:chExt cx="668904" cy="885524"/>
            </a:xfrm>
          </p:grpSpPr>
          <p:sp>
            <p:nvSpPr>
              <p:cNvPr id="5733" name="Google Shape;5733;p5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8"/>
            <p:cNvGrpSpPr/>
            <p:nvPr/>
          </p:nvGrpSpPr>
          <p:grpSpPr>
            <a:xfrm>
              <a:off x="4294923" y="2469658"/>
              <a:ext cx="668951" cy="885524"/>
              <a:chOff x="4294923" y="2469658"/>
              <a:chExt cx="668951" cy="885524"/>
            </a:xfrm>
          </p:grpSpPr>
          <p:sp>
            <p:nvSpPr>
              <p:cNvPr id="5740" name="Google Shape;5740;p5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6" name="Google Shape;5746;p5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8"/>
          <p:cNvGrpSpPr/>
          <p:nvPr/>
        </p:nvGrpSpPr>
        <p:grpSpPr>
          <a:xfrm>
            <a:off x="4231478" y="3282213"/>
            <a:ext cx="1430949" cy="897289"/>
            <a:chOff x="4351371" y="3547942"/>
            <a:chExt cx="1345130" cy="843475"/>
          </a:xfrm>
        </p:grpSpPr>
        <p:grpSp>
          <p:nvGrpSpPr>
            <p:cNvPr id="5748" name="Google Shape;5748;p58"/>
            <p:cNvGrpSpPr/>
            <p:nvPr/>
          </p:nvGrpSpPr>
          <p:grpSpPr>
            <a:xfrm>
              <a:off x="4351371" y="4209917"/>
              <a:ext cx="1345130" cy="181500"/>
              <a:chOff x="4351371" y="4209917"/>
              <a:chExt cx="1345130" cy="181500"/>
            </a:xfrm>
          </p:grpSpPr>
          <p:sp>
            <p:nvSpPr>
              <p:cNvPr id="5749" name="Google Shape;5749;p5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0" name="Google Shape;5750;p5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751" name="Google Shape;5751;p58"/>
            <p:cNvGrpSpPr/>
            <p:nvPr/>
          </p:nvGrpSpPr>
          <p:grpSpPr>
            <a:xfrm>
              <a:off x="4403010" y="3985221"/>
              <a:ext cx="1109518" cy="181500"/>
              <a:chOff x="4403010" y="3985221"/>
              <a:chExt cx="1109518" cy="181500"/>
            </a:xfrm>
          </p:grpSpPr>
          <p:sp>
            <p:nvSpPr>
              <p:cNvPr id="5752" name="Google Shape;5752;p5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3" name="Google Shape;5753;p5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754" name="Google Shape;5754;p58"/>
            <p:cNvGrpSpPr/>
            <p:nvPr/>
          </p:nvGrpSpPr>
          <p:grpSpPr>
            <a:xfrm>
              <a:off x="4618704" y="3766582"/>
              <a:ext cx="807858" cy="181500"/>
              <a:chOff x="4618704" y="3766582"/>
              <a:chExt cx="807858" cy="181500"/>
            </a:xfrm>
          </p:grpSpPr>
          <p:sp>
            <p:nvSpPr>
              <p:cNvPr id="5755" name="Google Shape;5755;p5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6" name="Google Shape;5756;p5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757" name="Google Shape;5757;p58"/>
            <p:cNvGrpSpPr/>
            <p:nvPr/>
          </p:nvGrpSpPr>
          <p:grpSpPr>
            <a:xfrm>
              <a:off x="4735238" y="3547942"/>
              <a:ext cx="462839" cy="181500"/>
              <a:chOff x="4735238" y="3547942"/>
              <a:chExt cx="462839" cy="181500"/>
            </a:xfrm>
          </p:grpSpPr>
          <p:sp>
            <p:nvSpPr>
              <p:cNvPr id="5758" name="Google Shape;5758;p5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9" name="Google Shape;5759;p5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60" name="Google Shape;5760;p58"/>
          <p:cNvGrpSpPr/>
          <p:nvPr/>
        </p:nvGrpSpPr>
        <p:grpSpPr>
          <a:xfrm>
            <a:off x="7407836" y="2217537"/>
            <a:ext cx="1020955" cy="928853"/>
            <a:chOff x="926675" y="238125"/>
            <a:chExt cx="5755100" cy="5232975"/>
          </a:xfrm>
        </p:grpSpPr>
        <p:sp>
          <p:nvSpPr>
            <p:cNvPr id="5761" name="Google Shape;5761;p5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58"/>
          <p:cNvGrpSpPr/>
          <p:nvPr/>
        </p:nvGrpSpPr>
        <p:grpSpPr>
          <a:xfrm>
            <a:off x="715210" y="2616272"/>
            <a:ext cx="1695374" cy="1560837"/>
            <a:chOff x="727421" y="2828315"/>
            <a:chExt cx="1695374" cy="1560837"/>
          </a:xfrm>
        </p:grpSpPr>
        <p:grpSp>
          <p:nvGrpSpPr>
            <p:cNvPr id="5766" name="Google Shape;5766;p58"/>
            <p:cNvGrpSpPr/>
            <p:nvPr/>
          </p:nvGrpSpPr>
          <p:grpSpPr>
            <a:xfrm>
              <a:off x="727421" y="2828315"/>
              <a:ext cx="1695374" cy="1560837"/>
              <a:chOff x="734799" y="2782450"/>
              <a:chExt cx="1571100" cy="1577400"/>
            </a:xfrm>
          </p:grpSpPr>
          <p:cxnSp>
            <p:nvCxnSpPr>
              <p:cNvPr id="5767" name="Google Shape;5767;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768" name="Google Shape;5768;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69" name="Google Shape;5769;p58"/>
            <p:cNvGrpSpPr/>
            <p:nvPr/>
          </p:nvGrpSpPr>
          <p:grpSpPr>
            <a:xfrm>
              <a:off x="819108" y="2882501"/>
              <a:ext cx="1556791" cy="1426186"/>
              <a:chOff x="819108" y="2882501"/>
              <a:chExt cx="1556791" cy="1426186"/>
            </a:xfrm>
          </p:grpSpPr>
          <p:grpSp>
            <p:nvGrpSpPr>
              <p:cNvPr id="5770" name="Google Shape;5770;p58"/>
              <p:cNvGrpSpPr/>
              <p:nvPr/>
            </p:nvGrpSpPr>
            <p:grpSpPr>
              <a:xfrm>
                <a:off x="819108" y="2882501"/>
                <a:ext cx="103104" cy="1426186"/>
                <a:chOff x="4674013" y="3100904"/>
                <a:chExt cx="122758" cy="1698043"/>
              </a:xfrm>
            </p:grpSpPr>
            <p:sp>
              <p:nvSpPr>
                <p:cNvPr id="5771" name="Google Shape;5771;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58"/>
              <p:cNvGrpSpPr/>
              <p:nvPr/>
            </p:nvGrpSpPr>
            <p:grpSpPr>
              <a:xfrm>
                <a:off x="1062475" y="2882501"/>
                <a:ext cx="103104" cy="1426186"/>
                <a:chOff x="4940438" y="3100904"/>
                <a:chExt cx="122758" cy="1698043"/>
              </a:xfrm>
            </p:grpSpPr>
            <p:sp>
              <p:nvSpPr>
                <p:cNvPr id="5779" name="Google Shape;5779;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58"/>
              <p:cNvGrpSpPr/>
              <p:nvPr/>
            </p:nvGrpSpPr>
            <p:grpSpPr>
              <a:xfrm>
                <a:off x="1299324" y="2882501"/>
                <a:ext cx="103104" cy="1426186"/>
                <a:chOff x="5206863" y="3100904"/>
                <a:chExt cx="122758" cy="1698043"/>
              </a:xfrm>
            </p:grpSpPr>
            <p:sp>
              <p:nvSpPr>
                <p:cNvPr id="5787" name="Google Shape;5787;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58"/>
              <p:cNvGrpSpPr/>
              <p:nvPr/>
            </p:nvGrpSpPr>
            <p:grpSpPr>
              <a:xfrm>
                <a:off x="1786057" y="2882501"/>
                <a:ext cx="103104" cy="1426186"/>
                <a:chOff x="6006138" y="3143629"/>
                <a:chExt cx="122758" cy="1698043"/>
              </a:xfrm>
            </p:grpSpPr>
            <p:sp>
              <p:nvSpPr>
                <p:cNvPr id="5795" name="Google Shape;5795;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58"/>
              <p:cNvGrpSpPr/>
              <p:nvPr/>
            </p:nvGrpSpPr>
            <p:grpSpPr>
              <a:xfrm>
                <a:off x="2029422" y="2882501"/>
                <a:ext cx="103104" cy="1426186"/>
                <a:chOff x="6805413" y="3100904"/>
                <a:chExt cx="122758" cy="1698043"/>
              </a:xfrm>
            </p:grpSpPr>
            <p:sp>
              <p:nvSpPr>
                <p:cNvPr id="5803" name="Google Shape;5803;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58"/>
              <p:cNvGrpSpPr/>
              <p:nvPr/>
            </p:nvGrpSpPr>
            <p:grpSpPr>
              <a:xfrm>
                <a:off x="2272795" y="2882501"/>
                <a:ext cx="103104" cy="1426186"/>
                <a:chOff x="5206863" y="3100904"/>
                <a:chExt cx="122758" cy="1698043"/>
              </a:xfrm>
            </p:grpSpPr>
            <p:sp>
              <p:nvSpPr>
                <p:cNvPr id="5811" name="Google Shape;5811;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8"/>
              <p:cNvGrpSpPr/>
              <p:nvPr/>
            </p:nvGrpSpPr>
            <p:grpSpPr>
              <a:xfrm>
                <a:off x="1542694" y="2882501"/>
                <a:ext cx="103104" cy="1426186"/>
                <a:chOff x="6006138" y="3143629"/>
                <a:chExt cx="122758" cy="1698043"/>
              </a:xfrm>
            </p:grpSpPr>
            <p:sp>
              <p:nvSpPr>
                <p:cNvPr id="5819" name="Google Shape;5819;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6" name="Google Shape;5826;p58"/>
          <p:cNvGrpSpPr/>
          <p:nvPr/>
        </p:nvGrpSpPr>
        <p:grpSpPr>
          <a:xfrm>
            <a:off x="5671260" y="3305994"/>
            <a:ext cx="2749952" cy="870677"/>
            <a:chOff x="238125" y="1725700"/>
            <a:chExt cx="7139025" cy="2260325"/>
          </a:xfrm>
        </p:grpSpPr>
        <p:sp>
          <p:nvSpPr>
            <p:cNvPr id="5827" name="Google Shape;5827;p5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58"/>
          <p:cNvGrpSpPr/>
          <p:nvPr/>
        </p:nvGrpSpPr>
        <p:grpSpPr>
          <a:xfrm>
            <a:off x="5941424" y="2247740"/>
            <a:ext cx="1105452" cy="916747"/>
            <a:chOff x="5249100" y="1210600"/>
            <a:chExt cx="3502700" cy="2904775"/>
          </a:xfrm>
        </p:grpSpPr>
        <p:sp>
          <p:nvSpPr>
            <p:cNvPr id="5838" name="Google Shape;5838;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2" name="Google Shape;5842;p5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843" name="Google Shape;5843;p5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844" name="Google Shape;5844;p5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845" name="Google Shape;5845;p5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846" name="Google Shape;5846;p5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58"/>
          <p:cNvGrpSpPr/>
          <p:nvPr/>
        </p:nvGrpSpPr>
        <p:grpSpPr>
          <a:xfrm>
            <a:off x="7123972" y="967158"/>
            <a:ext cx="1304650" cy="1124856"/>
            <a:chOff x="7287122" y="1165658"/>
            <a:chExt cx="1219413" cy="1051365"/>
          </a:xfrm>
        </p:grpSpPr>
        <p:grpSp>
          <p:nvGrpSpPr>
            <p:cNvPr id="5848" name="Google Shape;5848;p58"/>
            <p:cNvGrpSpPr/>
            <p:nvPr/>
          </p:nvGrpSpPr>
          <p:grpSpPr>
            <a:xfrm>
              <a:off x="7287122" y="1969723"/>
              <a:ext cx="1219413" cy="247300"/>
              <a:chOff x="7287122" y="1969723"/>
              <a:chExt cx="1219413" cy="247300"/>
            </a:xfrm>
          </p:grpSpPr>
          <p:sp>
            <p:nvSpPr>
              <p:cNvPr id="5849" name="Google Shape;5849;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0" name="Google Shape;5850;p58"/>
              <p:cNvGrpSpPr/>
              <p:nvPr/>
            </p:nvGrpSpPr>
            <p:grpSpPr>
              <a:xfrm>
                <a:off x="7287122" y="2063892"/>
                <a:ext cx="1151753" cy="73428"/>
                <a:chOff x="7287122" y="2063892"/>
                <a:chExt cx="1151753" cy="73428"/>
              </a:xfrm>
            </p:grpSpPr>
            <p:sp>
              <p:nvSpPr>
                <p:cNvPr id="5851" name="Google Shape;5851;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2" name="Google Shape;5852;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853" name="Google Shape;5853;p58"/>
            <p:cNvGrpSpPr/>
            <p:nvPr/>
          </p:nvGrpSpPr>
          <p:grpSpPr>
            <a:xfrm>
              <a:off x="7287122" y="1712201"/>
              <a:ext cx="1219403" cy="246767"/>
              <a:chOff x="7287122" y="1712201"/>
              <a:chExt cx="1219403" cy="246767"/>
            </a:xfrm>
          </p:grpSpPr>
          <p:sp>
            <p:nvSpPr>
              <p:cNvPr id="5854" name="Google Shape;5854;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5" name="Google Shape;5855;p58"/>
              <p:cNvGrpSpPr/>
              <p:nvPr/>
            </p:nvGrpSpPr>
            <p:grpSpPr>
              <a:xfrm>
                <a:off x="7287122" y="1842861"/>
                <a:ext cx="1005303" cy="73419"/>
                <a:chOff x="7287122" y="1842861"/>
                <a:chExt cx="1005303" cy="73419"/>
              </a:xfrm>
            </p:grpSpPr>
            <p:sp>
              <p:nvSpPr>
                <p:cNvPr id="5856" name="Google Shape;5856;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7" name="Google Shape;5857;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858" name="Google Shape;5858;p58"/>
            <p:cNvGrpSpPr/>
            <p:nvPr/>
          </p:nvGrpSpPr>
          <p:grpSpPr>
            <a:xfrm>
              <a:off x="7287122" y="1447520"/>
              <a:ext cx="1219403" cy="286667"/>
              <a:chOff x="7287122" y="1447520"/>
              <a:chExt cx="1219403" cy="286667"/>
            </a:xfrm>
          </p:grpSpPr>
          <p:sp>
            <p:nvSpPr>
              <p:cNvPr id="5859" name="Google Shape;5859;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0" name="Google Shape;5860;p58"/>
              <p:cNvGrpSpPr/>
              <p:nvPr/>
            </p:nvGrpSpPr>
            <p:grpSpPr>
              <a:xfrm>
                <a:off x="7287122" y="1581977"/>
                <a:ext cx="852803" cy="73428"/>
                <a:chOff x="7287122" y="1581977"/>
                <a:chExt cx="852803" cy="73428"/>
              </a:xfrm>
            </p:grpSpPr>
            <p:sp>
              <p:nvSpPr>
                <p:cNvPr id="5861" name="Google Shape;5861;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2" name="Google Shape;5862;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863" name="Google Shape;5863;p58"/>
            <p:cNvGrpSpPr/>
            <p:nvPr/>
          </p:nvGrpSpPr>
          <p:grpSpPr>
            <a:xfrm>
              <a:off x="7287122" y="1165658"/>
              <a:ext cx="1219403" cy="344253"/>
              <a:chOff x="7287122" y="1165658"/>
              <a:chExt cx="1219403" cy="344253"/>
            </a:xfrm>
          </p:grpSpPr>
          <p:sp>
            <p:nvSpPr>
              <p:cNvPr id="5864" name="Google Shape;5864;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58"/>
              <p:cNvGrpSpPr/>
              <p:nvPr/>
            </p:nvGrpSpPr>
            <p:grpSpPr>
              <a:xfrm>
                <a:off x="7287122" y="1341025"/>
                <a:ext cx="695703" cy="73419"/>
                <a:chOff x="7287122" y="1341025"/>
                <a:chExt cx="695703" cy="73419"/>
              </a:xfrm>
            </p:grpSpPr>
            <p:sp>
              <p:nvSpPr>
                <p:cNvPr id="5866" name="Google Shape;5866;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7" name="Google Shape;5867;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868" name="Google Shape;5868;p58"/>
          <p:cNvGrpSpPr/>
          <p:nvPr/>
        </p:nvGrpSpPr>
        <p:grpSpPr>
          <a:xfrm>
            <a:off x="5790464" y="973181"/>
            <a:ext cx="1397729" cy="1098540"/>
            <a:chOff x="5900602" y="1193063"/>
            <a:chExt cx="1299851" cy="1021707"/>
          </a:xfrm>
        </p:grpSpPr>
        <p:grpSp>
          <p:nvGrpSpPr>
            <p:cNvPr id="5869" name="Google Shape;5869;p58"/>
            <p:cNvGrpSpPr/>
            <p:nvPr/>
          </p:nvGrpSpPr>
          <p:grpSpPr>
            <a:xfrm>
              <a:off x="6520337" y="1193063"/>
              <a:ext cx="341815" cy="799959"/>
              <a:chOff x="6520337" y="1193063"/>
              <a:chExt cx="341815" cy="799959"/>
            </a:xfrm>
          </p:grpSpPr>
          <p:grpSp>
            <p:nvGrpSpPr>
              <p:cNvPr id="5870" name="Google Shape;5870;p58"/>
              <p:cNvGrpSpPr/>
              <p:nvPr/>
            </p:nvGrpSpPr>
            <p:grpSpPr>
              <a:xfrm>
                <a:off x="6520337" y="1589527"/>
                <a:ext cx="213950" cy="403494"/>
                <a:chOff x="6520337" y="1589527"/>
                <a:chExt cx="213950" cy="403494"/>
              </a:xfrm>
            </p:grpSpPr>
            <p:sp>
              <p:nvSpPr>
                <p:cNvPr id="5871" name="Google Shape;5871;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8"/>
              <p:cNvGrpSpPr/>
              <p:nvPr/>
            </p:nvGrpSpPr>
            <p:grpSpPr>
              <a:xfrm>
                <a:off x="6577204" y="1193063"/>
                <a:ext cx="284947" cy="464512"/>
                <a:chOff x="6577204" y="1193063"/>
                <a:chExt cx="284947" cy="464512"/>
              </a:xfrm>
            </p:grpSpPr>
            <p:sp>
              <p:nvSpPr>
                <p:cNvPr id="5874" name="Google Shape;5874;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5" name="Google Shape;5875;p5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76" name="Google Shape;5876;p58"/>
            <p:cNvGrpSpPr/>
            <p:nvPr/>
          </p:nvGrpSpPr>
          <p:grpSpPr>
            <a:xfrm>
              <a:off x="6238903" y="1193063"/>
              <a:ext cx="300475" cy="900152"/>
              <a:chOff x="6238903" y="1193063"/>
              <a:chExt cx="300475" cy="900152"/>
            </a:xfrm>
          </p:grpSpPr>
          <p:grpSp>
            <p:nvGrpSpPr>
              <p:cNvPr id="5877" name="Google Shape;5877;p58"/>
              <p:cNvGrpSpPr/>
              <p:nvPr/>
            </p:nvGrpSpPr>
            <p:grpSpPr>
              <a:xfrm>
                <a:off x="6290865" y="1489315"/>
                <a:ext cx="248514" cy="603900"/>
                <a:chOff x="6290865" y="1489315"/>
                <a:chExt cx="248514" cy="603900"/>
              </a:xfrm>
            </p:grpSpPr>
            <p:sp>
              <p:nvSpPr>
                <p:cNvPr id="5878" name="Google Shape;5878;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58"/>
              <p:cNvGrpSpPr/>
              <p:nvPr/>
            </p:nvGrpSpPr>
            <p:grpSpPr>
              <a:xfrm>
                <a:off x="6238903" y="1193063"/>
                <a:ext cx="284947" cy="333087"/>
                <a:chOff x="6238903" y="1193063"/>
                <a:chExt cx="284947" cy="333087"/>
              </a:xfrm>
            </p:grpSpPr>
            <p:sp>
              <p:nvSpPr>
                <p:cNvPr id="5881" name="Google Shape;5881;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2" name="Google Shape;5882;p5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83" name="Google Shape;5883;p58"/>
            <p:cNvGrpSpPr/>
            <p:nvPr/>
          </p:nvGrpSpPr>
          <p:grpSpPr>
            <a:xfrm>
              <a:off x="5900602" y="1193063"/>
              <a:ext cx="444345" cy="1021707"/>
              <a:chOff x="5900602" y="1193063"/>
              <a:chExt cx="444345" cy="1021707"/>
            </a:xfrm>
          </p:grpSpPr>
          <p:grpSp>
            <p:nvGrpSpPr>
              <p:cNvPr id="5884" name="Google Shape;5884;p58"/>
              <p:cNvGrpSpPr/>
              <p:nvPr/>
            </p:nvGrpSpPr>
            <p:grpSpPr>
              <a:xfrm>
                <a:off x="6046501" y="1367785"/>
                <a:ext cx="298446" cy="846986"/>
                <a:chOff x="6046501" y="1367785"/>
                <a:chExt cx="298446" cy="846986"/>
              </a:xfrm>
            </p:grpSpPr>
            <p:sp>
              <p:nvSpPr>
                <p:cNvPr id="5885" name="Google Shape;5885;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58"/>
              <p:cNvGrpSpPr/>
              <p:nvPr/>
            </p:nvGrpSpPr>
            <p:grpSpPr>
              <a:xfrm>
                <a:off x="5900602" y="1193063"/>
                <a:ext cx="284947" cy="182312"/>
                <a:chOff x="5900602" y="1193063"/>
                <a:chExt cx="284947" cy="182312"/>
              </a:xfrm>
            </p:grpSpPr>
            <p:sp>
              <p:nvSpPr>
                <p:cNvPr id="5888" name="Google Shape;5888;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9" name="Google Shape;5889;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90" name="Google Shape;5890;p58"/>
            <p:cNvGrpSpPr/>
            <p:nvPr/>
          </p:nvGrpSpPr>
          <p:grpSpPr>
            <a:xfrm>
              <a:off x="6738300" y="1193063"/>
              <a:ext cx="462153" cy="707634"/>
              <a:chOff x="6738300" y="1193063"/>
              <a:chExt cx="462153" cy="707634"/>
            </a:xfrm>
          </p:grpSpPr>
          <p:grpSp>
            <p:nvGrpSpPr>
              <p:cNvPr id="5891" name="Google Shape;5891;p58"/>
              <p:cNvGrpSpPr/>
              <p:nvPr/>
            </p:nvGrpSpPr>
            <p:grpSpPr>
              <a:xfrm>
                <a:off x="6915505" y="1193063"/>
                <a:ext cx="284947" cy="597387"/>
                <a:chOff x="6915505" y="1193063"/>
                <a:chExt cx="284947" cy="597387"/>
              </a:xfrm>
            </p:grpSpPr>
            <p:sp>
              <p:nvSpPr>
                <p:cNvPr id="5892" name="Google Shape;5892;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3" name="Google Shape;5893;p5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94" name="Google Shape;5894;p58"/>
              <p:cNvGrpSpPr/>
              <p:nvPr/>
            </p:nvGrpSpPr>
            <p:grpSpPr>
              <a:xfrm>
                <a:off x="6738300" y="1684725"/>
                <a:ext cx="230066" cy="215971"/>
                <a:chOff x="6738300" y="1684725"/>
                <a:chExt cx="230066" cy="215971"/>
              </a:xfrm>
            </p:grpSpPr>
            <p:sp>
              <p:nvSpPr>
                <p:cNvPr id="5895" name="Google Shape;5895;p5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00"/>
        <p:cNvGrpSpPr/>
        <p:nvPr/>
      </p:nvGrpSpPr>
      <p:grpSpPr>
        <a:xfrm>
          <a:off x="0" y="0"/>
          <a:ext cx="0" cy="0"/>
          <a:chOff x="0" y="0"/>
          <a:chExt cx="0" cy="0"/>
        </a:xfrm>
      </p:grpSpPr>
      <p:grpSp>
        <p:nvGrpSpPr>
          <p:cNvPr id="5901" name="Google Shape;5901;p59"/>
          <p:cNvGrpSpPr/>
          <p:nvPr/>
        </p:nvGrpSpPr>
        <p:grpSpPr>
          <a:xfrm>
            <a:off x="821785" y="2307635"/>
            <a:ext cx="339235" cy="298186"/>
            <a:chOff x="898875" y="244725"/>
            <a:chExt cx="481800" cy="423500"/>
          </a:xfrm>
        </p:grpSpPr>
        <p:sp>
          <p:nvSpPr>
            <p:cNvPr id="5902" name="Google Shape;5902;p5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5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5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5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5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5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8" name="Google Shape;5908;p59"/>
          <p:cNvGrpSpPr/>
          <p:nvPr/>
        </p:nvGrpSpPr>
        <p:grpSpPr>
          <a:xfrm>
            <a:off x="1260167" y="2287103"/>
            <a:ext cx="298169" cy="339253"/>
            <a:chOff x="1529350" y="258825"/>
            <a:chExt cx="423475" cy="481825"/>
          </a:xfrm>
        </p:grpSpPr>
        <p:sp>
          <p:nvSpPr>
            <p:cNvPr id="5909" name="Google Shape;5909;p5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5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1" name="Google Shape;5911;p59"/>
          <p:cNvGrpSpPr/>
          <p:nvPr/>
        </p:nvGrpSpPr>
        <p:grpSpPr>
          <a:xfrm>
            <a:off x="2102437" y="2287102"/>
            <a:ext cx="298169" cy="339253"/>
            <a:chOff x="2707500" y="249400"/>
            <a:chExt cx="423475" cy="481825"/>
          </a:xfrm>
        </p:grpSpPr>
        <p:sp>
          <p:nvSpPr>
            <p:cNvPr id="5912" name="Google Shape;5912;p5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5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4" name="Google Shape;5914;p59"/>
          <p:cNvGrpSpPr/>
          <p:nvPr/>
        </p:nvGrpSpPr>
        <p:grpSpPr>
          <a:xfrm>
            <a:off x="2516052" y="2287428"/>
            <a:ext cx="305386" cy="338602"/>
            <a:chOff x="3300325" y="249875"/>
            <a:chExt cx="433725" cy="480900"/>
          </a:xfrm>
        </p:grpSpPr>
        <p:sp>
          <p:nvSpPr>
            <p:cNvPr id="5915" name="Google Shape;5915;p5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5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5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5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5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5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1" name="Google Shape;5921;p59"/>
          <p:cNvGrpSpPr/>
          <p:nvPr/>
        </p:nvGrpSpPr>
        <p:grpSpPr>
          <a:xfrm>
            <a:off x="1653142" y="2367273"/>
            <a:ext cx="340890" cy="178912"/>
            <a:chOff x="2084325" y="363300"/>
            <a:chExt cx="484150" cy="254100"/>
          </a:xfrm>
        </p:grpSpPr>
        <p:sp>
          <p:nvSpPr>
            <p:cNvPr id="5922" name="Google Shape;5922;p5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5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4" name="Google Shape;5924;p59"/>
          <p:cNvGrpSpPr/>
          <p:nvPr/>
        </p:nvGrpSpPr>
        <p:grpSpPr>
          <a:xfrm>
            <a:off x="2905137" y="2287349"/>
            <a:ext cx="352349" cy="338760"/>
            <a:chOff x="3854700" y="249750"/>
            <a:chExt cx="500425" cy="481125"/>
          </a:xfrm>
        </p:grpSpPr>
        <p:sp>
          <p:nvSpPr>
            <p:cNvPr id="5925" name="Google Shape;5925;p5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5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5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5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5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5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1" name="Google Shape;5931;p5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5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3" name="Google Shape;5933;p59"/>
          <p:cNvGrpSpPr/>
          <p:nvPr/>
        </p:nvGrpSpPr>
        <p:grpSpPr>
          <a:xfrm>
            <a:off x="3323126" y="2287349"/>
            <a:ext cx="352349" cy="338760"/>
            <a:chOff x="4447550" y="249750"/>
            <a:chExt cx="500425" cy="481125"/>
          </a:xfrm>
        </p:grpSpPr>
        <p:sp>
          <p:nvSpPr>
            <p:cNvPr id="5934" name="Google Shape;5934;p5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5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59"/>
          <p:cNvGrpSpPr/>
          <p:nvPr/>
        </p:nvGrpSpPr>
        <p:grpSpPr>
          <a:xfrm>
            <a:off x="3752328" y="2287102"/>
            <a:ext cx="339253" cy="339253"/>
            <a:chOff x="5049725" y="249400"/>
            <a:chExt cx="481825" cy="481825"/>
          </a:xfrm>
        </p:grpSpPr>
        <p:sp>
          <p:nvSpPr>
            <p:cNvPr id="5937" name="Google Shape;5937;p5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5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9" name="Google Shape;5939;p59"/>
          <p:cNvGrpSpPr/>
          <p:nvPr/>
        </p:nvGrpSpPr>
        <p:grpSpPr>
          <a:xfrm>
            <a:off x="4166269" y="2287102"/>
            <a:ext cx="339253" cy="339253"/>
            <a:chOff x="5660400" y="238125"/>
            <a:chExt cx="481825" cy="481825"/>
          </a:xfrm>
        </p:grpSpPr>
        <p:sp>
          <p:nvSpPr>
            <p:cNvPr id="5940" name="Google Shape;5940;p5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1" name="Google Shape;5941;p5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2" name="Google Shape;5942;p59"/>
          <p:cNvGrpSpPr/>
          <p:nvPr/>
        </p:nvGrpSpPr>
        <p:grpSpPr>
          <a:xfrm>
            <a:off x="4582955" y="2287102"/>
            <a:ext cx="339253" cy="339253"/>
            <a:chOff x="6235400" y="249400"/>
            <a:chExt cx="481825" cy="481825"/>
          </a:xfrm>
        </p:grpSpPr>
        <p:sp>
          <p:nvSpPr>
            <p:cNvPr id="5943" name="Google Shape;5943;p5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5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5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5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5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8" name="Google Shape;5948;p59"/>
          <p:cNvGrpSpPr/>
          <p:nvPr/>
        </p:nvGrpSpPr>
        <p:grpSpPr>
          <a:xfrm>
            <a:off x="821301" y="2731810"/>
            <a:ext cx="340204" cy="298116"/>
            <a:chOff x="899850" y="871450"/>
            <a:chExt cx="483175" cy="423400"/>
          </a:xfrm>
        </p:grpSpPr>
        <p:sp>
          <p:nvSpPr>
            <p:cNvPr id="5949" name="Google Shape;5949;p5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5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5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5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53" name="Google Shape;5953;p59"/>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54" name="Google Shape;5954;p59"/>
          <p:cNvGrpSpPr/>
          <p:nvPr/>
        </p:nvGrpSpPr>
        <p:grpSpPr>
          <a:xfrm>
            <a:off x="1653301" y="2711232"/>
            <a:ext cx="340573" cy="339271"/>
            <a:chOff x="2085450" y="842250"/>
            <a:chExt cx="483700" cy="481850"/>
          </a:xfrm>
        </p:grpSpPr>
        <p:sp>
          <p:nvSpPr>
            <p:cNvPr id="5955" name="Google Shape;5955;p5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5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5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8" name="Google Shape;5958;p59"/>
          <p:cNvGrpSpPr/>
          <p:nvPr/>
        </p:nvGrpSpPr>
        <p:grpSpPr>
          <a:xfrm>
            <a:off x="2081868" y="2711241"/>
            <a:ext cx="339306" cy="339253"/>
            <a:chOff x="2685825" y="840375"/>
            <a:chExt cx="481900" cy="481825"/>
          </a:xfrm>
        </p:grpSpPr>
        <p:sp>
          <p:nvSpPr>
            <p:cNvPr id="5959" name="Google Shape;5959;p5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5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1" name="Google Shape;5961;p59"/>
          <p:cNvGrpSpPr/>
          <p:nvPr/>
        </p:nvGrpSpPr>
        <p:grpSpPr>
          <a:xfrm>
            <a:off x="2493529" y="2710924"/>
            <a:ext cx="350431" cy="339887"/>
            <a:chOff x="3270675" y="841800"/>
            <a:chExt cx="497700" cy="482725"/>
          </a:xfrm>
        </p:grpSpPr>
        <p:sp>
          <p:nvSpPr>
            <p:cNvPr id="5962" name="Google Shape;5962;p5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5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5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65" name="Google Shape;5965;p59"/>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66" name="Google Shape;5966;p59"/>
          <p:cNvGrpSpPr/>
          <p:nvPr/>
        </p:nvGrpSpPr>
        <p:grpSpPr>
          <a:xfrm>
            <a:off x="3329675" y="2731783"/>
            <a:ext cx="339253" cy="298169"/>
            <a:chOff x="4467200" y="877100"/>
            <a:chExt cx="481825" cy="423475"/>
          </a:xfrm>
        </p:grpSpPr>
        <p:sp>
          <p:nvSpPr>
            <p:cNvPr id="5967" name="Google Shape;5967;p5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5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5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5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1" name="Google Shape;5971;p59"/>
          <p:cNvGrpSpPr/>
          <p:nvPr/>
        </p:nvGrpSpPr>
        <p:grpSpPr>
          <a:xfrm>
            <a:off x="3744565" y="2711232"/>
            <a:ext cx="354778" cy="339271"/>
            <a:chOff x="5045500" y="842250"/>
            <a:chExt cx="503875" cy="481850"/>
          </a:xfrm>
        </p:grpSpPr>
        <p:sp>
          <p:nvSpPr>
            <p:cNvPr id="5972" name="Google Shape;5972;p5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5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4" name="Google Shape;5974;p59"/>
          <p:cNvGrpSpPr/>
          <p:nvPr/>
        </p:nvGrpSpPr>
        <p:grpSpPr>
          <a:xfrm>
            <a:off x="4167413" y="2737451"/>
            <a:ext cx="336965" cy="286833"/>
            <a:chOff x="5645200" y="879425"/>
            <a:chExt cx="478575" cy="407375"/>
          </a:xfrm>
        </p:grpSpPr>
        <p:sp>
          <p:nvSpPr>
            <p:cNvPr id="5975" name="Google Shape;5975;p5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5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5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5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5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5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1" name="Google Shape;5981;p59"/>
          <p:cNvGrpSpPr/>
          <p:nvPr/>
        </p:nvGrpSpPr>
        <p:grpSpPr>
          <a:xfrm>
            <a:off x="4603488" y="2711241"/>
            <a:ext cx="298186" cy="339253"/>
            <a:chOff x="6264525" y="842250"/>
            <a:chExt cx="423500" cy="481825"/>
          </a:xfrm>
        </p:grpSpPr>
        <p:sp>
          <p:nvSpPr>
            <p:cNvPr id="5982" name="Google Shape;5982;p5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5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5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5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5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5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5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9" name="Google Shape;5989;p59"/>
          <p:cNvGrpSpPr/>
          <p:nvPr/>
        </p:nvGrpSpPr>
        <p:grpSpPr>
          <a:xfrm>
            <a:off x="821776" y="3125895"/>
            <a:ext cx="339253" cy="339253"/>
            <a:chOff x="900750" y="1436075"/>
            <a:chExt cx="481825" cy="481825"/>
          </a:xfrm>
        </p:grpSpPr>
        <p:sp>
          <p:nvSpPr>
            <p:cNvPr id="5990" name="Google Shape;5990;p5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5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5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5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4" name="Google Shape;5994;p59"/>
          <p:cNvGrpSpPr/>
          <p:nvPr/>
        </p:nvGrpSpPr>
        <p:grpSpPr>
          <a:xfrm>
            <a:off x="1239624" y="3186183"/>
            <a:ext cx="339253" cy="218676"/>
            <a:chOff x="1492675" y="1520750"/>
            <a:chExt cx="481825" cy="310575"/>
          </a:xfrm>
        </p:grpSpPr>
        <p:sp>
          <p:nvSpPr>
            <p:cNvPr id="5995" name="Google Shape;5995;p5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5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7" name="Google Shape;5997;p59"/>
          <p:cNvGrpSpPr/>
          <p:nvPr/>
        </p:nvGrpSpPr>
        <p:grpSpPr>
          <a:xfrm>
            <a:off x="1647421" y="3125877"/>
            <a:ext cx="352332" cy="339288"/>
            <a:chOff x="2071000" y="1435025"/>
            <a:chExt cx="500400" cy="481875"/>
          </a:xfrm>
        </p:grpSpPr>
        <p:sp>
          <p:nvSpPr>
            <p:cNvPr id="5998" name="Google Shape;5998;p5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5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5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1" name="Google Shape;6001;p59"/>
          <p:cNvGrpSpPr/>
          <p:nvPr/>
        </p:nvGrpSpPr>
        <p:grpSpPr>
          <a:xfrm>
            <a:off x="2073509" y="3167747"/>
            <a:ext cx="351874" cy="297623"/>
            <a:chOff x="2678350" y="1464650"/>
            <a:chExt cx="499750" cy="422700"/>
          </a:xfrm>
        </p:grpSpPr>
        <p:sp>
          <p:nvSpPr>
            <p:cNvPr id="6002" name="Google Shape;6002;p5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5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5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5" name="Google Shape;6005;p59"/>
          <p:cNvGrpSpPr/>
          <p:nvPr/>
        </p:nvGrpSpPr>
        <p:grpSpPr>
          <a:xfrm>
            <a:off x="2499118" y="3125895"/>
            <a:ext cx="339253" cy="339253"/>
            <a:chOff x="3271200" y="1435075"/>
            <a:chExt cx="481825" cy="481825"/>
          </a:xfrm>
        </p:grpSpPr>
        <p:sp>
          <p:nvSpPr>
            <p:cNvPr id="6006" name="Google Shape;6006;p5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5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8" name="Google Shape;6008;p59"/>
          <p:cNvGrpSpPr/>
          <p:nvPr/>
        </p:nvGrpSpPr>
        <p:grpSpPr>
          <a:xfrm>
            <a:off x="2909591" y="3125877"/>
            <a:ext cx="343442" cy="339288"/>
            <a:chOff x="3858100" y="1435075"/>
            <a:chExt cx="487775" cy="481875"/>
          </a:xfrm>
        </p:grpSpPr>
        <p:sp>
          <p:nvSpPr>
            <p:cNvPr id="6009" name="Google Shape;6009;p5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5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5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5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5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4" name="Google Shape;6014;p59"/>
          <p:cNvGrpSpPr/>
          <p:nvPr/>
        </p:nvGrpSpPr>
        <p:grpSpPr>
          <a:xfrm>
            <a:off x="3329674" y="3125895"/>
            <a:ext cx="339253" cy="339253"/>
            <a:chOff x="4456875" y="1435075"/>
            <a:chExt cx="481825" cy="481825"/>
          </a:xfrm>
        </p:grpSpPr>
        <p:sp>
          <p:nvSpPr>
            <p:cNvPr id="6015" name="Google Shape;6015;p5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5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5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5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5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5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1" name="Google Shape;6021;p5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5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5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5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5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5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5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5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5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5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5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5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5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59"/>
          <p:cNvGrpSpPr/>
          <p:nvPr/>
        </p:nvGrpSpPr>
        <p:grpSpPr>
          <a:xfrm>
            <a:off x="3750665" y="3125886"/>
            <a:ext cx="342580" cy="339271"/>
            <a:chOff x="5049725" y="1435050"/>
            <a:chExt cx="486550" cy="481850"/>
          </a:xfrm>
        </p:grpSpPr>
        <p:sp>
          <p:nvSpPr>
            <p:cNvPr id="6035" name="Google Shape;6035;p5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5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5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5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9" name="Google Shape;6039;p59"/>
          <p:cNvGrpSpPr/>
          <p:nvPr/>
        </p:nvGrpSpPr>
        <p:grpSpPr>
          <a:xfrm>
            <a:off x="4166216" y="3125895"/>
            <a:ext cx="339359" cy="339253"/>
            <a:chOff x="5642475" y="1435075"/>
            <a:chExt cx="481975" cy="481825"/>
          </a:xfrm>
        </p:grpSpPr>
        <p:sp>
          <p:nvSpPr>
            <p:cNvPr id="6040" name="Google Shape;6040;p5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5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2" name="Google Shape;6042;p5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3" name="Google Shape;6043;p59"/>
          <p:cNvGrpSpPr/>
          <p:nvPr/>
        </p:nvGrpSpPr>
        <p:grpSpPr>
          <a:xfrm>
            <a:off x="4580702" y="3125886"/>
            <a:ext cx="343759" cy="339271"/>
            <a:chOff x="6232000" y="1435050"/>
            <a:chExt cx="488225" cy="481850"/>
          </a:xfrm>
        </p:grpSpPr>
        <p:sp>
          <p:nvSpPr>
            <p:cNvPr id="6044" name="Google Shape;6044;p5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5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6" name="Google Shape;6046;p5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5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5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9" name="Google Shape;6049;p59"/>
          <p:cNvGrpSpPr/>
          <p:nvPr/>
        </p:nvGrpSpPr>
        <p:grpSpPr>
          <a:xfrm>
            <a:off x="841438" y="3539545"/>
            <a:ext cx="299929" cy="337792"/>
            <a:chOff x="924450" y="2028975"/>
            <a:chExt cx="425975" cy="479750"/>
          </a:xfrm>
        </p:grpSpPr>
        <p:sp>
          <p:nvSpPr>
            <p:cNvPr id="6050" name="Google Shape;6050;p5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5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5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3" name="Google Shape;6053;p59"/>
          <p:cNvGrpSpPr/>
          <p:nvPr/>
        </p:nvGrpSpPr>
        <p:grpSpPr>
          <a:xfrm>
            <a:off x="1653934" y="3559347"/>
            <a:ext cx="339306" cy="298186"/>
            <a:chOff x="2085450" y="2057100"/>
            <a:chExt cx="481900" cy="423500"/>
          </a:xfrm>
        </p:grpSpPr>
        <p:sp>
          <p:nvSpPr>
            <p:cNvPr id="6054" name="Google Shape;6054;p5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5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5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7" name="Google Shape;6057;p59"/>
          <p:cNvGrpSpPr/>
          <p:nvPr/>
        </p:nvGrpSpPr>
        <p:grpSpPr>
          <a:xfrm>
            <a:off x="2081868" y="3582592"/>
            <a:ext cx="339306" cy="251698"/>
            <a:chOff x="2678275" y="2090100"/>
            <a:chExt cx="481900" cy="357475"/>
          </a:xfrm>
        </p:grpSpPr>
        <p:sp>
          <p:nvSpPr>
            <p:cNvPr id="6058" name="Google Shape;6058;p5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5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5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5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5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3" name="Google Shape;6063;p59"/>
          <p:cNvGrpSpPr/>
          <p:nvPr/>
        </p:nvGrpSpPr>
        <p:grpSpPr>
          <a:xfrm>
            <a:off x="2559072" y="3594790"/>
            <a:ext cx="219345" cy="227301"/>
            <a:chOff x="3357325" y="2093500"/>
            <a:chExt cx="311525" cy="322825"/>
          </a:xfrm>
        </p:grpSpPr>
        <p:sp>
          <p:nvSpPr>
            <p:cNvPr id="6064" name="Google Shape;6064;p5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5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5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67" name="Google Shape;6067;p59"/>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68" name="Google Shape;6068;p59"/>
          <p:cNvGrpSpPr/>
          <p:nvPr/>
        </p:nvGrpSpPr>
        <p:grpSpPr>
          <a:xfrm>
            <a:off x="3353262" y="3538814"/>
            <a:ext cx="292078" cy="339253"/>
            <a:chOff x="4492800" y="2027925"/>
            <a:chExt cx="414825" cy="481825"/>
          </a:xfrm>
        </p:grpSpPr>
        <p:sp>
          <p:nvSpPr>
            <p:cNvPr id="6069" name="Google Shape;6069;p5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0" name="Google Shape;6070;p5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1" name="Google Shape;6071;p59"/>
          <p:cNvGrpSpPr/>
          <p:nvPr/>
        </p:nvGrpSpPr>
        <p:grpSpPr>
          <a:xfrm>
            <a:off x="3752354" y="3538805"/>
            <a:ext cx="339200" cy="339271"/>
            <a:chOff x="5049725" y="2027900"/>
            <a:chExt cx="481750" cy="481850"/>
          </a:xfrm>
        </p:grpSpPr>
        <p:sp>
          <p:nvSpPr>
            <p:cNvPr id="6072" name="Google Shape;6072;p5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5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5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5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6" name="Google Shape;6076;p5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7" name="Google Shape;6077;p5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5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5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0" name="Google Shape;6080;p59"/>
          <p:cNvGrpSpPr/>
          <p:nvPr/>
        </p:nvGrpSpPr>
        <p:grpSpPr>
          <a:xfrm>
            <a:off x="4225950" y="3538893"/>
            <a:ext cx="219890" cy="339095"/>
            <a:chOff x="5726350" y="2028150"/>
            <a:chExt cx="312300" cy="481600"/>
          </a:xfrm>
        </p:grpSpPr>
        <p:sp>
          <p:nvSpPr>
            <p:cNvPr id="6081" name="Google Shape;6081;p5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2" name="Google Shape;6082;p5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5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4" name="Google Shape;6084;p59"/>
          <p:cNvGrpSpPr/>
          <p:nvPr/>
        </p:nvGrpSpPr>
        <p:grpSpPr>
          <a:xfrm>
            <a:off x="4586141" y="3542000"/>
            <a:ext cx="332881" cy="332881"/>
            <a:chOff x="6239925" y="2032450"/>
            <a:chExt cx="472775" cy="472775"/>
          </a:xfrm>
        </p:grpSpPr>
        <p:sp>
          <p:nvSpPr>
            <p:cNvPr id="6085" name="Google Shape;6085;p5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6" name="Google Shape;6086;p5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7" name="Google Shape;6087;p59"/>
          <p:cNvGrpSpPr/>
          <p:nvPr/>
        </p:nvGrpSpPr>
        <p:grpSpPr>
          <a:xfrm>
            <a:off x="5035233" y="2364092"/>
            <a:ext cx="334641" cy="185425"/>
            <a:chOff x="903075" y="2730000"/>
            <a:chExt cx="475275" cy="263350"/>
          </a:xfrm>
        </p:grpSpPr>
        <p:sp>
          <p:nvSpPr>
            <p:cNvPr id="6088" name="Google Shape;6088;p5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5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5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1" name="Google Shape;6091;p59"/>
          <p:cNvGrpSpPr/>
          <p:nvPr/>
        </p:nvGrpSpPr>
        <p:grpSpPr>
          <a:xfrm>
            <a:off x="1239624" y="3538814"/>
            <a:ext cx="339253" cy="339253"/>
            <a:chOff x="1492675" y="2027925"/>
            <a:chExt cx="481825" cy="481825"/>
          </a:xfrm>
        </p:grpSpPr>
        <p:sp>
          <p:nvSpPr>
            <p:cNvPr id="6092" name="Google Shape;6092;p5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3" name="Google Shape;6093;p5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4" name="Google Shape;6094;p5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5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5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7" name="Google Shape;6097;p59"/>
          <p:cNvGrpSpPr/>
          <p:nvPr/>
        </p:nvGrpSpPr>
        <p:grpSpPr>
          <a:xfrm>
            <a:off x="5466000" y="2287178"/>
            <a:ext cx="339253" cy="339253"/>
            <a:chOff x="1492675" y="2620775"/>
            <a:chExt cx="481825" cy="481825"/>
          </a:xfrm>
        </p:grpSpPr>
        <p:sp>
          <p:nvSpPr>
            <p:cNvPr id="6098" name="Google Shape;6098;p5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9" name="Google Shape;6099;p5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00" name="Google Shape;6100;p59"/>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01" name="Google Shape;6101;p59"/>
          <p:cNvGrpSpPr/>
          <p:nvPr/>
        </p:nvGrpSpPr>
        <p:grpSpPr>
          <a:xfrm>
            <a:off x="6289754" y="2303161"/>
            <a:ext cx="333585" cy="307287"/>
            <a:chOff x="2682350" y="2643425"/>
            <a:chExt cx="473775" cy="436425"/>
          </a:xfrm>
        </p:grpSpPr>
        <p:sp>
          <p:nvSpPr>
            <p:cNvPr id="6102" name="Google Shape;6102;p5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5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5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5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5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5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5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9" name="Google Shape;6109;p59"/>
          <p:cNvGrpSpPr/>
          <p:nvPr/>
        </p:nvGrpSpPr>
        <p:grpSpPr>
          <a:xfrm>
            <a:off x="6755243" y="2287178"/>
            <a:ext cx="238531" cy="339253"/>
            <a:chOff x="3342725" y="2620775"/>
            <a:chExt cx="338775" cy="481825"/>
          </a:xfrm>
        </p:grpSpPr>
        <p:sp>
          <p:nvSpPr>
            <p:cNvPr id="6110" name="Google Shape;6110;p5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5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2" name="Google Shape;6112;p5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3" name="Google Shape;6113;p59"/>
          <p:cNvGrpSpPr/>
          <p:nvPr/>
        </p:nvGrpSpPr>
        <p:grpSpPr>
          <a:xfrm>
            <a:off x="7148994" y="2287178"/>
            <a:ext cx="278296" cy="339253"/>
            <a:chOff x="3907325" y="2620775"/>
            <a:chExt cx="395250" cy="481825"/>
          </a:xfrm>
        </p:grpSpPr>
        <p:sp>
          <p:nvSpPr>
            <p:cNvPr id="6114" name="Google Shape;6114;p5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5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5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7" name="Google Shape;6117;p5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8" name="Google Shape;6118;p59"/>
          <p:cNvGrpSpPr/>
          <p:nvPr/>
        </p:nvGrpSpPr>
        <p:grpSpPr>
          <a:xfrm>
            <a:off x="7542181" y="2297783"/>
            <a:ext cx="339253" cy="318042"/>
            <a:chOff x="4456875" y="2635825"/>
            <a:chExt cx="481825" cy="451700"/>
          </a:xfrm>
        </p:grpSpPr>
        <p:sp>
          <p:nvSpPr>
            <p:cNvPr id="6119" name="Google Shape;6119;p5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5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5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5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3" name="Google Shape;6123;p5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4" name="Google Shape;6124;p5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5" name="Google Shape;6125;p59"/>
          <p:cNvGrpSpPr/>
          <p:nvPr/>
        </p:nvGrpSpPr>
        <p:grpSpPr>
          <a:xfrm>
            <a:off x="7967105" y="2297783"/>
            <a:ext cx="339253" cy="318042"/>
            <a:chOff x="5049725" y="2635825"/>
            <a:chExt cx="481825" cy="451700"/>
          </a:xfrm>
        </p:grpSpPr>
        <p:sp>
          <p:nvSpPr>
            <p:cNvPr id="6126" name="Google Shape;6126;p5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5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5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9" name="Google Shape;6129;p59"/>
          <p:cNvGrpSpPr/>
          <p:nvPr/>
        </p:nvGrpSpPr>
        <p:grpSpPr>
          <a:xfrm>
            <a:off x="2211475" y="3952243"/>
            <a:ext cx="338566" cy="338373"/>
            <a:chOff x="5643000" y="2621375"/>
            <a:chExt cx="480850" cy="480575"/>
          </a:xfrm>
        </p:grpSpPr>
        <p:sp>
          <p:nvSpPr>
            <p:cNvPr id="6130" name="Google Shape;6130;p5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5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5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5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5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5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6" name="Google Shape;6136;p5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7" name="Google Shape;6137;p59"/>
          <p:cNvGrpSpPr/>
          <p:nvPr/>
        </p:nvGrpSpPr>
        <p:grpSpPr>
          <a:xfrm>
            <a:off x="4032695" y="3951803"/>
            <a:ext cx="339359" cy="339253"/>
            <a:chOff x="6235250" y="2620775"/>
            <a:chExt cx="481975" cy="481825"/>
          </a:xfrm>
        </p:grpSpPr>
        <p:sp>
          <p:nvSpPr>
            <p:cNvPr id="6138" name="Google Shape;6138;p5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5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0" name="Google Shape;6140;p5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5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5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43" name="Google Shape;6143;p59"/>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44" name="Google Shape;6144;p59"/>
          <p:cNvGrpSpPr/>
          <p:nvPr/>
        </p:nvGrpSpPr>
        <p:grpSpPr>
          <a:xfrm>
            <a:off x="5465078" y="2711317"/>
            <a:ext cx="341101" cy="339253"/>
            <a:chOff x="1535000" y="3223325"/>
            <a:chExt cx="484450" cy="481825"/>
          </a:xfrm>
        </p:grpSpPr>
        <p:sp>
          <p:nvSpPr>
            <p:cNvPr id="6145" name="Google Shape;6145;p5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6" name="Google Shape;6146;p5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5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8" name="Google Shape;6148;p59"/>
          <p:cNvGrpSpPr/>
          <p:nvPr/>
        </p:nvGrpSpPr>
        <p:grpSpPr>
          <a:xfrm>
            <a:off x="5872645" y="2746618"/>
            <a:ext cx="339253" cy="268649"/>
            <a:chOff x="2085525" y="3263750"/>
            <a:chExt cx="481825" cy="381550"/>
          </a:xfrm>
        </p:grpSpPr>
        <p:sp>
          <p:nvSpPr>
            <p:cNvPr id="6149" name="Google Shape;6149;p5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5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1" name="Google Shape;6151;p59"/>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52" name="Google Shape;6152;p59"/>
          <p:cNvGrpSpPr/>
          <p:nvPr/>
        </p:nvGrpSpPr>
        <p:grpSpPr>
          <a:xfrm>
            <a:off x="6704407" y="2711308"/>
            <a:ext cx="340204" cy="339271"/>
            <a:chOff x="3270450" y="3213625"/>
            <a:chExt cx="483175" cy="481850"/>
          </a:xfrm>
        </p:grpSpPr>
        <p:sp>
          <p:nvSpPr>
            <p:cNvPr id="6153" name="Google Shape;6153;p5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5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5" name="Google Shape;6155;p59"/>
          <p:cNvGrpSpPr/>
          <p:nvPr/>
        </p:nvGrpSpPr>
        <p:grpSpPr>
          <a:xfrm>
            <a:off x="7203676" y="2711317"/>
            <a:ext cx="168931" cy="339253"/>
            <a:chOff x="3984950" y="3213600"/>
            <a:chExt cx="239925" cy="481825"/>
          </a:xfrm>
        </p:grpSpPr>
        <p:sp>
          <p:nvSpPr>
            <p:cNvPr id="6156" name="Google Shape;6156;p5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5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8" name="Google Shape;6158;p59"/>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9" name="Google Shape;6159;p59"/>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0" name="Google Shape;6160;p59"/>
          <p:cNvGrpSpPr/>
          <p:nvPr/>
        </p:nvGrpSpPr>
        <p:grpSpPr>
          <a:xfrm>
            <a:off x="1736111" y="3981487"/>
            <a:ext cx="355218" cy="279880"/>
            <a:chOff x="5629975" y="3255775"/>
            <a:chExt cx="504500" cy="397500"/>
          </a:xfrm>
        </p:grpSpPr>
        <p:sp>
          <p:nvSpPr>
            <p:cNvPr id="6161" name="Google Shape;6161;p5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5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5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5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5" name="Google Shape;6165;p5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6" name="Google Shape;6166;p59"/>
          <p:cNvGrpSpPr/>
          <p:nvPr/>
        </p:nvGrpSpPr>
        <p:grpSpPr>
          <a:xfrm>
            <a:off x="3572294" y="3981593"/>
            <a:ext cx="340256" cy="279669"/>
            <a:chOff x="6234950" y="3255925"/>
            <a:chExt cx="483250" cy="397200"/>
          </a:xfrm>
        </p:grpSpPr>
        <p:sp>
          <p:nvSpPr>
            <p:cNvPr id="6167" name="Google Shape;6167;p5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5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5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5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1" name="Google Shape;6171;p5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5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3" name="Google Shape;6173;p59"/>
          <p:cNvGrpSpPr/>
          <p:nvPr/>
        </p:nvGrpSpPr>
        <p:grpSpPr>
          <a:xfrm>
            <a:off x="5043532" y="3125970"/>
            <a:ext cx="318042" cy="339253"/>
            <a:chOff x="914900" y="3806450"/>
            <a:chExt cx="451700" cy="481825"/>
          </a:xfrm>
        </p:grpSpPr>
        <p:sp>
          <p:nvSpPr>
            <p:cNvPr id="6174" name="Google Shape;6174;p5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5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5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5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5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9" name="Google Shape;6179;p59"/>
          <p:cNvGrpSpPr/>
          <p:nvPr/>
        </p:nvGrpSpPr>
        <p:grpSpPr>
          <a:xfrm>
            <a:off x="5462454" y="3125785"/>
            <a:ext cx="346347" cy="339623"/>
            <a:chOff x="1490050" y="3805975"/>
            <a:chExt cx="491900" cy="482350"/>
          </a:xfrm>
        </p:grpSpPr>
        <p:sp>
          <p:nvSpPr>
            <p:cNvPr id="6180" name="Google Shape;6180;p5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5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5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5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59"/>
          <p:cNvGrpSpPr/>
          <p:nvPr/>
        </p:nvGrpSpPr>
        <p:grpSpPr>
          <a:xfrm>
            <a:off x="5886322" y="3125970"/>
            <a:ext cx="311899" cy="339253"/>
            <a:chOff x="2104275" y="3806450"/>
            <a:chExt cx="442975" cy="481825"/>
          </a:xfrm>
        </p:grpSpPr>
        <p:sp>
          <p:nvSpPr>
            <p:cNvPr id="6185" name="Google Shape;6185;p5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5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7" name="Google Shape;6187;p59"/>
          <p:cNvGrpSpPr/>
          <p:nvPr/>
        </p:nvGrpSpPr>
        <p:grpSpPr>
          <a:xfrm>
            <a:off x="6309839" y="3125970"/>
            <a:ext cx="293416" cy="339253"/>
            <a:chOff x="2710875" y="3806450"/>
            <a:chExt cx="416725" cy="481825"/>
          </a:xfrm>
        </p:grpSpPr>
        <p:sp>
          <p:nvSpPr>
            <p:cNvPr id="6188" name="Google Shape;6188;p5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5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0" name="Google Shape;6190;p59"/>
          <p:cNvGrpSpPr/>
          <p:nvPr/>
        </p:nvGrpSpPr>
        <p:grpSpPr>
          <a:xfrm>
            <a:off x="6704883" y="3166412"/>
            <a:ext cx="339253" cy="258369"/>
            <a:chOff x="3271200" y="3863875"/>
            <a:chExt cx="481825" cy="366950"/>
          </a:xfrm>
        </p:grpSpPr>
        <p:sp>
          <p:nvSpPr>
            <p:cNvPr id="6191" name="Google Shape;6191;p5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2" name="Google Shape;6192;p5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3" name="Google Shape;6193;p59"/>
          <p:cNvGrpSpPr/>
          <p:nvPr/>
        </p:nvGrpSpPr>
        <p:grpSpPr>
          <a:xfrm>
            <a:off x="7140377" y="3126199"/>
            <a:ext cx="295528" cy="338795"/>
            <a:chOff x="3895050" y="3806775"/>
            <a:chExt cx="419725" cy="481175"/>
          </a:xfrm>
        </p:grpSpPr>
        <p:sp>
          <p:nvSpPr>
            <p:cNvPr id="6194" name="Google Shape;6194;p5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5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6" name="Google Shape;6196;p59"/>
          <p:cNvGrpSpPr/>
          <p:nvPr/>
        </p:nvGrpSpPr>
        <p:grpSpPr>
          <a:xfrm>
            <a:off x="7543659" y="3125979"/>
            <a:ext cx="336296" cy="339235"/>
            <a:chOff x="4464775" y="3806475"/>
            <a:chExt cx="477625" cy="481800"/>
          </a:xfrm>
        </p:grpSpPr>
        <p:sp>
          <p:nvSpPr>
            <p:cNvPr id="6197" name="Google Shape;6197;p5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8" name="Google Shape;6198;p5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9" name="Google Shape;6199;p5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5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1" name="Google Shape;6201;p5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2" name="Google Shape;6202;p5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3" name="Google Shape;6203;p59"/>
          <p:cNvGrpSpPr/>
          <p:nvPr/>
        </p:nvGrpSpPr>
        <p:grpSpPr>
          <a:xfrm>
            <a:off x="7967105" y="3125970"/>
            <a:ext cx="339253" cy="339253"/>
            <a:chOff x="5049725" y="3806450"/>
            <a:chExt cx="481825" cy="481825"/>
          </a:xfrm>
        </p:grpSpPr>
        <p:sp>
          <p:nvSpPr>
            <p:cNvPr id="6204" name="Google Shape;6204;p5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5" name="Google Shape;6205;p5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6" name="Google Shape;6206;p5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7" name="Google Shape;6207;p59"/>
          <p:cNvGrpSpPr/>
          <p:nvPr/>
        </p:nvGrpSpPr>
        <p:grpSpPr>
          <a:xfrm>
            <a:off x="1276714" y="3951798"/>
            <a:ext cx="339253" cy="339253"/>
            <a:chOff x="5651375" y="3806450"/>
            <a:chExt cx="481825" cy="481825"/>
          </a:xfrm>
        </p:grpSpPr>
        <p:sp>
          <p:nvSpPr>
            <p:cNvPr id="6208" name="Google Shape;6208;p5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9" name="Google Shape;6209;p5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0" name="Google Shape;6210;p5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5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2" name="Google Shape;6212;p59"/>
          <p:cNvGrpSpPr/>
          <p:nvPr/>
        </p:nvGrpSpPr>
        <p:grpSpPr>
          <a:xfrm>
            <a:off x="3153646" y="3953787"/>
            <a:ext cx="298503" cy="335275"/>
            <a:chOff x="6264300" y="3809300"/>
            <a:chExt cx="423950" cy="476175"/>
          </a:xfrm>
        </p:grpSpPr>
        <p:sp>
          <p:nvSpPr>
            <p:cNvPr id="6213" name="Google Shape;6213;p5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4" name="Google Shape;6214;p5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5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6" name="Google Shape;6216;p59"/>
          <p:cNvGrpSpPr/>
          <p:nvPr/>
        </p:nvGrpSpPr>
        <p:grpSpPr>
          <a:xfrm>
            <a:off x="5032267" y="3538881"/>
            <a:ext cx="340573" cy="339271"/>
            <a:chOff x="898875" y="4399275"/>
            <a:chExt cx="483700" cy="481850"/>
          </a:xfrm>
        </p:grpSpPr>
        <p:sp>
          <p:nvSpPr>
            <p:cNvPr id="6217" name="Google Shape;6217;p5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59"/>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9" name="Google Shape;6219;p5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0" name="Google Shape;6220;p5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5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5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3" name="Google Shape;6223;p5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4" name="Google Shape;6224;p5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5" name="Google Shape;6225;p59"/>
          <p:cNvGrpSpPr/>
          <p:nvPr/>
        </p:nvGrpSpPr>
        <p:grpSpPr>
          <a:xfrm>
            <a:off x="5466000" y="3554133"/>
            <a:ext cx="339253" cy="308765"/>
            <a:chOff x="1492675" y="4420975"/>
            <a:chExt cx="481825" cy="438525"/>
          </a:xfrm>
        </p:grpSpPr>
        <p:sp>
          <p:nvSpPr>
            <p:cNvPr id="6226" name="Google Shape;6226;p5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7" name="Google Shape;6227;p5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8" name="Google Shape;6228;p5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5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5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1" name="Google Shape;6231;p59"/>
          <p:cNvGrpSpPr/>
          <p:nvPr/>
        </p:nvGrpSpPr>
        <p:grpSpPr>
          <a:xfrm>
            <a:off x="5870982" y="3539558"/>
            <a:ext cx="342580" cy="337915"/>
            <a:chOff x="2084100" y="4400250"/>
            <a:chExt cx="486550" cy="479925"/>
          </a:xfrm>
        </p:grpSpPr>
        <p:sp>
          <p:nvSpPr>
            <p:cNvPr id="6232" name="Google Shape;6232;p5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3" name="Google Shape;6233;p5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5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5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5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7" name="Google Shape;6237;p5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8" name="Google Shape;6238;p59"/>
          <p:cNvGrpSpPr/>
          <p:nvPr/>
        </p:nvGrpSpPr>
        <p:grpSpPr>
          <a:xfrm>
            <a:off x="6307462" y="3538907"/>
            <a:ext cx="298169" cy="339218"/>
            <a:chOff x="2707950" y="4399325"/>
            <a:chExt cx="423475" cy="481775"/>
          </a:xfrm>
        </p:grpSpPr>
        <p:sp>
          <p:nvSpPr>
            <p:cNvPr id="6239" name="Google Shape;6239;p5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5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5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2" name="Google Shape;6242;p5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3" name="Google Shape;6243;p5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4" name="Google Shape;6244;p5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5" name="Google Shape;6245;p5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6" name="Google Shape;6246;p5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7" name="Google Shape;6247;p5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8" name="Google Shape;6248;p5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9" name="Google Shape;6249;p5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0" name="Google Shape;6250;p5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1" name="Google Shape;6251;p59"/>
          <p:cNvGrpSpPr/>
          <p:nvPr/>
        </p:nvGrpSpPr>
        <p:grpSpPr>
          <a:xfrm>
            <a:off x="6736981" y="3538881"/>
            <a:ext cx="275057" cy="339271"/>
            <a:chOff x="3330525" y="4399275"/>
            <a:chExt cx="390650" cy="481850"/>
          </a:xfrm>
        </p:grpSpPr>
        <p:sp>
          <p:nvSpPr>
            <p:cNvPr id="6252" name="Google Shape;6252;p5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3" name="Google Shape;6253;p5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4" name="Google Shape;6254;p5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5" name="Google Shape;6255;p5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6" name="Google Shape;6256;p5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7" name="Google Shape;6257;p5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8" name="Google Shape;6258;p5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9" name="Google Shape;6259;p59"/>
          <p:cNvGrpSpPr/>
          <p:nvPr/>
        </p:nvGrpSpPr>
        <p:grpSpPr>
          <a:xfrm>
            <a:off x="7161510" y="3538890"/>
            <a:ext cx="253265" cy="339253"/>
            <a:chOff x="3938800" y="4399275"/>
            <a:chExt cx="359700" cy="481825"/>
          </a:xfrm>
        </p:grpSpPr>
        <p:sp>
          <p:nvSpPr>
            <p:cNvPr id="6260" name="Google Shape;6260;p5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1" name="Google Shape;6261;p5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2" name="Google Shape;6262;p5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3" name="Google Shape;6263;p5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4" name="Google Shape;6264;p5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65" name="Google Shape;6265;p59"/>
          <p:cNvGrpSpPr/>
          <p:nvPr/>
        </p:nvGrpSpPr>
        <p:grpSpPr>
          <a:xfrm>
            <a:off x="7632288" y="3538890"/>
            <a:ext cx="159039" cy="339253"/>
            <a:chOff x="4584850" y="4399275"/>
            <a:chExt cx="225875" cy="481825"/>
          </a:xfrm>
        </p:grpSpPr>
        <p:sp>
          <p:nvSpPr>
            <p:cNvPr id="6266" name="Google Shape;6266;p5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7" name="Google Shape;6267;p5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68" name="Google Shape;6268;p59"/>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69" name="Google Shape;6269;p59"/>
          <p:cNvGrpSpPr/>
          <p:nvPr/>
        </p:nvGrpSpPr>
        <p:grpSpPr>
          <a:xfrm>
            <a:off x="817316" y="3951795"/>
            <a:ext cx="339253" cy="339253"/>
            <a:chOff x="5642550" y="4399275"/>
            <a:chExt cx="481825" cy="481825"/>
          </a:xfrm>
        </p:grpSpPr>
        <p:sp>
          <p:nvSpPr>
            <p:cNvPr id="6270" name="Google Shape;6270;p5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1" name="Google Shape;6271;p5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2" name="Google Shape;6272;p59"/>
          <p:cNvGrpSpPr/>
          <p:nvPr/>
        </p:nvGrpSpPr>
        <p:grpSpPr>
          <a:xfrm>
            <a:off x="2670186" y="3963703"/>
            <a:ext cx="363316" cy="315437"/>
            <a:chOff x="6218300" y="4416175"/>
            <a:chExt cx="516000" cy="448000"/>
          </a:xfrm>
        </p:grpSpPr>
        <p:sp>
          <p:nvSpPr>
            <p:cNvPr id="6273" name="Google Shape;6273;p5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4" name="Google Shape;6274;p5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5" name="Google Shape;6275;p5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6" name="Google Shape;6276;p59"/>
          <p:cNvGrpSpPr/>
          <p:nvPr/>
        </p:nvGrpSpPr>
        <p:grpSpPr>
          <a:xfrm>
            <a:off x="5870391" y="3951792"/>
            <a:ext cx="339253" cy="339253"/>
            <a:chOff x="899850" y="4992125"/>
            <a:chExt cx="481825" cy="481825"/>
          </a:xfrm>
        </p:grpSpPr>
        <p:sp>
          <p:nvSpPr>
            <p:cNvPr id="6277" name="Google Shape;6277;p5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8" name="Google Shape;6278;p5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9" name="Google Shape;6279;p5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0" name="Google Shape;6280;p59"/>
          <p:cNvGrpSpPr/>
          <p:nvPr/>
        </p:nvGrpSpPr>
        <p:grpSpPr>
          <a:xfrm>
            <a:off x="5410993" y="3951792"/>
            <a:ext cx="339253" cy="339253"/>
            <a:chOff x="1492675" y="4992125"/>
            <a:chExt cx="481825" cy="481825"/>
          </a:xfrm>
        </p:grpSpPr>
        <p:sp>
          <p:nvSpPr>
            <p:cNvPr id="6281" name="Google Shape;6281;p5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2" name="Google Shape;6282;p5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3" name="Google Shape;6283;p59"/>
          <p:cNvGrpSpPr/>
          <p:nvPr/>
        </p:nvGrpSpPr>
        <p:grpSpPr>
          <a:xfrm>
            <a:off x="4951595" y="3951792"/>
            <a:ext cx="339253" cy="339253"/>
            <a:chOff x="2085525" y="4992125"/>
            <a:chExt cx="481825" cy="481825"/>
          </a:xfrm>
        </p:grpSpPr>
        <p:sp>
          <p:nvSpPr>
            <p:cNvPr id="6284" name="Google Shape;6284;p5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5" name="Google Shape;6285;p5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6" name="Google Shape;6286;p59"/>
          <p:cNvGrpSpPr/>
          <p:nvPr/>
        </p:nvGrpSpPr>
        <p:grpSpPr>
          <a:xfrm>
            <a:off x="6789344" y="3951792"/>
            <a:ext cx="339253" cy="339253"/>
            <a:chOff x="2678350" y="4992125"/>
            <a:chExt cx="481825" cy="481825"/>
          </a:xfrm>
        </p:grpSpPr>
        <p:sp>
          <p:nvSpPr>
            <p:cNvPr id="6287" name="Google Shape;6287;p5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8" name="Google Shape;6288;p5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9" name="Google Shape;6289;p5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0" name="Google Shape;6290;p59"/>
          <p:cNvGrpSpPr/>
          <p:nvPr/>
        </p:nvGrpSpPr>
        <p:grpSpPr>
          <a:xfrm>
            <a:off x="4492198" y="3951792"/>
            <a:ext cx="339253" cy="339253"/>
            <a:chOff x="3271200" y="4992125"/>
            <a:chExt cx="481825" cy="481825"/>
          </a:xfrm>
        </p:grpSpPr>
        <p:sp>
          <p:nvSpPr>
            <p:cNvPr id="6291" name="Google Shape;6291;p5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2" name="Google Shape;6292;p5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3" name="Google Shape;6293;p5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4" name="Google Shape;6294;p59"/>
          <p:cNvGrpSpPr/>
          <p:nvPr/>
        </p:nvGrpSpPr>
        <p:grpSpPr>
          <a:xfrm>
            <a:off x="6329788" y="3952813"/>
            <a:ext cx="339411" cy="337211"/>
            <a:chOff x="5049575" y="4993600"/>
            <a:chExt cx="482050" cy="478925"/>
          </a:xfrm>
        </p:grpSpPr>
        <p:sp>
          <p:nvSpPr>
            <p:cNvPr id="6295" name="Google Shape;6295;p5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6" name="Google Shape;6296;p5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7" name="Google Shape;6297;p5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8" name="Google Shape;6298;p5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99" name="Google Shape;6299;p59"/>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300" name="Google Shape;6300;p5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301" name="Google Shape;6301;p59"/>
          <p:cNvGrpSpPr/>
          <p:nvPr/>
        </p:nvGrpSpPr>
        <p:grpSpPr>
          <a:xfrm>
            <a:off x="7248742" y="3975375"/>
            <a:ext cx="195300" cy="343772"/>
            <a:chOff x="3999225" y="4364775"/>
            <a:chExt cx="195300" cy="343772"/>
          </a:xfrm>
        </p:grpSpPr>
        <p:grpSp>
          <p:nvGrpSpPr>
            <p:cNvPr id="6302" name="Google Shape;6302;p59"/>
            <p:cNvGrpSpPr/>
            <p:nvPr/>
          </p:nvGrpSpPr>
          <p:grpSpPr>
            <a:xfrm>
              <a:off x="4048568" y="4562577"/>
              <a:ext cx="97317" cy="145970"/>
              <a:chOff x="1529575" y="2222650"/>
              <a:chExt cx="203125" cy="304675"/>
            </a:xfrm>
          </p:grpSpPr>
          <p:sp>
            <p:nvSpPr>
              <p:cNvPr id="6303" name="Google Shape;6303;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9"/>
            <p:cNvGrpSpPr/>
            <p:nvPr/>
          </p:nvGrpSpPr>
          <p:grpSpPr>
            <a:xfrm>
              <a:off x="3999225" y="4364775"/>
              <a:ext cx="195300" cy="195300"/>
              <a:chOff x="3999225" y="4364775"/>
              <a:chExt cx="195300" cy="195300"/>
            </a:xfrm>
          </p:grpSpPr>
          <p:sp>
            <p:nvSpPr>
              <p:cNvPr id="6306" name="Google Shape;6306;p59"/>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9"/>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8" name="Google Shape;6308;p59"/>
          <p:cNvGrpSpPr/>
          <p:nvPr/>
        </p:nvGrpSpPr>
        <p:grpSpPr>
          <a:xfrm>
            <a:off x="7564186" y="3991627"/>
            <a:ext cx="277088" cy="259611"/>
            <a:chOff x="4335888" y="4398114"/>
            <a:chExt cx="277088" cy="259611"/>
          </a:xfrm>
        </p:grpSpPr>
        <p:grpSp>
          <p:nvGrpSpPr>
            <p:cNvPr id="6309" name="Google Shape;6309;p59"/>
            <p:cNvGrpSpPr/>
            <p:nvPr/>
          </p:nvGrpSpPr>
          <p:grpSpPr>
            <a:xfrm>
              <a:off x="4335888" y="4462425"/>
              <a:ext cx="195300" cy="195300"/>
              <a:chOff x="4335888" y="4462425"/>
              <a:chExt cx="195300" cy="195300"/>
            </a:xfrm>
          </p:grpSpPr>
          <p:sp>
            <p:nvSpPr>
              <p:cNvPr id="6310" name="Google Shape;6310;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59"/>
            <p:cNvGrpSpPr/>
            <p:nvPr/>
          </p:nvGrpSpPr>
          <p:grpSpPr>
            <a:xfrm>
              <a:off x="4509813" y="4398114"/>
              <a:ext cx="103162" cy="103198"/>
              <a:chOff x="2277975" y="2021700"/>
              <a:chExt cx="215325" cy="215400"/>
            </a:xfrm>
          </p:grpSpPr>
          <p:sp>
            <p:nvSpPr>
              <p:cNvPr id="6313" name="Google Shape;6313;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5" name="Google Shape;6315;p59"/>
          <p:cNvGrpSpPr/>
          <p:nvPr/>
        </p:nvGrpSpPr>
        <p:grpSpPr>
          <a:xfrm>
            <a:off x="7961419" y="4049613"/>
            <a:ext cx="392275" cy="195300"/>
            <a:chOff x="4752588" y="4440200"/>
            <a:chExt cx="392275" cy="195300"/>
          </a:xfrm>
        </p:grpSpPr>
        <p:grpSp>
          <p:nvGrpSpPr>
            <p:cNvPr id="6316" name="Google Shape;6316;p59"/>
            <p:cNvGrpSpPr/>
            <p:nvPr/>
          </p:nvGrpSpPr>
          <p:grpSpPr>
            <a:xfrm>
              <a:off x="4950384" y="4469728"/>
              <a:ext cx="194479" cy="136244"/>
              <a:chOff x="3163375" y="2175125"/>
              <a:chExt cx="405925" cy="284375"/>
            </a:xfrm>
          </p:grpSpPr>
          <p:sp>
            <p:nvSpPr>
              <p:cNvPr id="6317" name="Google Shape;6317;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59"/>
            <p:cNvGrpSpPr/>
            <p:nvPr/>
          </p:nvGrpSpPr>
          <p:grpSpPr>
            <a:xfrm>
              <a:off x="4752588" y="4440200"/>
              <a:ext cx="195300" cy="195300"/>
              <a:chOff x="4335888" y="4462425"/>
              <a:chExt cx="195300" cy="195300"/>
            </a:xfrm>
          </p:grpSpPr>
          <p:sp>
            <p:nvSpPr>
              <p:cNvPr id="6321" name="Google Shape;6321;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26"/>
        <p:cNvGrpSpPr/>
        <p:nvPr/>
      </p:nvGrpSpPr>
      <p:grpSpPr>
        <a:xfrm>
          <a:off x="0" y="0"/>
          <a:ext cx="0" cy="0"/>
          <a:chOff x="0" y="0"/>
          <a:chExt cx="0" cy="0"/>
        </a:xfrm>
      </p:grpSpPr>
      <p:grpSp>
        <p:nvGrpSpPr>
          <p:cNvPr id="6327" name="Google Shape;6327;p60"/>
          <p:cNvGrpSpPr/>
          <p:nvPr/>
        </p:nvGrpSpPr>
        <p:grpSpPr>
          <a:xfrm>
            <a:off x="856199" y="1311179"/>
            <a:ext cx="322099" cy="370529"/>
            <a:chOff x="-42971725" y="3217825"/>
            <a:chExt cx="275675" cy="317125"/>
          </a:xfrm>
        </p:grpSpPr>
        <p:sp>
          <p:nvSpPr>
            <p:cNvPr id="6328" name="Google Shape;6328;p6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60"/>
          <p:cNvGrpSpPr/>
          <p:nvPr/>
        </p:nvGrpSpPr>
        <p:grpSpPr>
          <a:xfrm>
            <a:off x="828113" y="1779835"/>
            <a:ext cx="378270" cy="337551"/>
            <a:chOff x="-42996150" y="3612600"/>
            <a:chExt cx="323750" cy="288900"/>
          </a:xfrm>
        </p:grpSpPr>
        <p:sp>
          <p:nvSpPr>
            <p:cNvPr id="6332" name="Google Shape;6332;p6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0"/>
          <p:cNvGrpSpPr/>
          <p:nvPr/>
        </p:nvGrpSpPr>
        <p:grpSpPr>
          <a:xfrm>
            <a:off x="830874" y="2189205"/>
            <a:ext cx="372749" cy="370909"/>
            <a:chOff x="-42994575" y="3950300"/>
            <a:chExt cx="319025" cy="317450"/>
          </a:xfrm>
        </p:grpSpPr>
        <p:sp>
          <p:nvSpPr>
            <p:cNvPr id="6336" name="Google Shape;6336;p6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60"/>
          <p:cNvGrpSpPr/>
          <p:nvPr/>
        </p:nvGrpSpPr>
        <p:grpSpPr>
          <a:xfrm>
            <a:off x="2984269" y="1336037"/>
            <a:ext cx="371785" cy="370879"/>
            <a:chOff x="-41111350" y="3239100"/>
            <a:chExt cx="318200" cy="317425"/>
          </a:xfrm>
        </p:grpSpPr>
        <p:sp>
          <p:nvSpPr>
            <p:cNvPr id="6340" name="Google Shape;6340;p6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60"/>
          <p:cNvGrpSpPr/>
          <p:nvPr/>
        </p:nvGrpSpPr>
        <p:grpSpPr>
          <a:xfrm>
            <a:off x="2980588" y="1771568"/>
            <a:ext cx="379146" cy="370967"/>
            <a:chOff x="-41117650" y="3605525"/>
            <a:chExt cx="324500" cy="317500"/>
          </a:xfrm>
        </p:grpSpPr>
        <p:sp>
          <p:nvSpPr>
            <p:cNvPr id="6345" name="Google Shape;6345;p6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60"/>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60"/>
          <p:cNvGrpSpPr/>
          <p:nvPr/>
        </p:nvGrpSpPr>
        <p:grpSpPr>
          <a:xfrm>
            <a:off x="1806843" y="2663092"/>
            <a:ext cx="216271" cy="371814"/>
            <a:chOff x="-39205300" y="3220175"/>
            <a:chExt cx="185100" cy="318225"/>
          </a:xfrm>
        </p:grpSpPr>
        <p:sp>
          <p:nvSpPr>
            <p:cNvPr id="6350" name="Google Shape;6350;p6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0"/>
          <p:cNvGrpSpPr/>
          <p:nvPr/>
        </p:nvGrpSpPr>
        <p:grpSpPr>
          <a:xfrm>
            <a:off x="1772370" y="3123163"/>
            <a:ext cx="300016" cy="369273"/>
            <a:chOff x="-39248625" y="3588600"/>
            <a:chExt cx="256775" cy="316050"/>
          </a:xfrm>
        </p:grpSpPr>
        <p:sp>
          <p:nvSpPr>
            <p:cNvPr id="6353" name="Google Shape;6353;p6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5" name="Google Shape;6355;p60"/>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0"/>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7" name="Google Shape;6357;p60"/>
          <p:cNvGrpSpPr/>
          <p:nvPr/>
        </p:nvGrpSpPr>
        <p:grpSpPr>
          <a:xfrm>
            <a:off x="1223084" y="1311179"/>
            <a:ext cx="429504" cy="370879"/>
            <a:chOff x="-42651700" y="3217825"/>
            <a:chExt cx="367600" cy="317425"/>
          </a:xfrm>
        </p:grpSpPr>
        <p:sp>
          <p:nvSpPr>
            <p:cNvPr id="6358" name="Google Shape;6358;p6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60"/>
          <p:cNvGrpSpPr/>
          <p:nvPr/>
        </p:nvGrpSpPr>
        <p:grpSpPr>
          <a:xfrm>
            <a:off x="1258516" y="1750829"/>
            <a:ext cx="358640" cy="363226"/>
            <a:chOff x="-42617300" y="3587775"/>
            <a:chExt cx="306950" cy="310875"/>
          </a:xfrm>
        </p:grpSpPr>
        <p:sp>
          <p:nvSpPr>
            <p:cNvPr id="6363" name="Google Shape;6363;p6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5" name="Google Shape;6365;p60"/>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6" name="Google Shape;6366;p60"/>
          <p:cNvGrpSpPr/>
          <p:nvPr/>
        </p:nvGrpSpPr>
        <p:grpSpPr>
          <a:xfrm>
            <a:off x="3430343" y="1335569"/>
            <a:ext cx="376926" cy="370324"/>
            <a:chOff x="-40748275" y="3238700"/>
            <a:chExt cx="322600" cy="316950"/>
          </a:xfrm>
        </p:grpSpPr>
        <p:sp>
          <p:nvSpPr>
            <p:cNvPr id="6367" name="Google Shape;6367;p6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60"/>
          <p:cNvGrpSpPr/>
          <p:nvPr/>
        </p:nvGrpSpPr>
        <p:grpSpPr>
          <a:xfrm>
            <a:off x="3432899" y="1803553"/>
            <a:ext cx="371814" cy="338690"/>
            <a:chOff x="-40745125" y="3632900"/>
            <a:chExt cx="318225" cy="289875"/>
          </a:xfrm>
        </p:grpSpPr>
        <p:sp>
          <p:nvSpPr>
            <p:cNvPr id="6374" name="Google Shape;6374;p6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60"/>
          <p:cNvGrpSpPr/>
          <p:nvPr/>
        </p:nvGrpSpPr>
        <p:grpSpPr>
          <a:xfrm>
            <a:off x="3437047" y="2214764"/>
            <a:ext cx="363518" cy="370178"/>
            <a:chOff x="-40742750" y="3972175"/>
            <a:chExt cx="311125" cy="316825"/>
          </a:xfrm>
        </p:grpSpPr>
        <p:sp>
          <p:nvSpPr>
            <p:cNvPr id="6382" name="Google Shape;6382;p6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60"/>
          <p:cNvGrpSpPr/>
          <p:nvPr/>
        </p:nvGrpSpPr>
        <p:grpSpPr>
          <a:xfrm>
            <a:off x="2219708" y="2664932"/>
            <a:ext cx="266892" cy="369974"/>
            <a:chOff x="-38860325" y="3221750"/>
            <a:chExt cx="228425" cy="316650"/>
          </a:xfrm>
        </p:grpSpPr>
        <p:sp>
          <p:nvSpPr>
            <p:cNvPr id="6385" name="Google Shape;6385;p6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60"/>
          <p:cNvGrpSpPr/>
          <p:nvPr/>
        </p:nvGrpSpPr>
        <p:grpSpPr>
          <a:xfrm>
            <a:off x="2170515" y="3126989"/>
            <a:ext cx="380081" cy="367111"/>
            <a:chOff x="-38905225" y="3591875"/>
            <a:chExt cx="325300" cy="314200"/>
          </a:xfrm>
        </p:grpSpPr>
        <p:sp>
          <p:nvSpPr>
            <p:cNvPr id="6390" name="Google Shape;6390;p6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3" name="Google Shape;6393;p60"/>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4" name="Google Shape;6394;p60"/>
          <p:cNvGrpSpPr/>
          <p:nvPr/>
        </p:nvGrpSpPr>
        <p:grpSpPr>
          <a:xfrm>
            <a:off x="3977265" y="3112069"/>
            <a:ext cx="290815" cy="369740"/>
            <a:chOff x="-37370925" y="3579105"/>
            <a:chExt cx="248900" cy="316450"/>
          </a:xfrm>
        </p:grpSpPr>
        <p:sp>
          <p:nvSpPr>
            <p:cNvPr id="6395" name="Google Shape;6395;p6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7" name="Google Shape;6397;p60"/>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0"/>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9" name="Google Shape;6399;p60"/>
          <p:cNvGrpSpPr/>
          <p:nvPr/>
        </p:nvGrpSpPr>
        <p:grpSpPr>
          <a:xfrm>
            <a:off x="1670640" y="2190140"/>
            <a:ext cx="371814" cy="369974"/>
            <a:chOff x="-42259725" y="3951100"/>
            <a:chExt cx="318225" cy="316650"/>
          </a:xfrm>
        </p:grpSpPr>
        <p:sp>
          <p:nvSpPr>
            <p:cNvPr id="6400" name="Google Shape;6400;p6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60"/>
          <p:cNvGrpSpPr/>
          <p:nvPr/>
        </p:nvGrpSpPr>
        <p:grpSpPr>
          <a:xfrm>
            <a:off x="3869002" y="1369161"/>
            <a:ext cx="370879" cy="337755"/>
            <a:chOff x="-40378075" y="3267450"/>
            <a:chExt cx="317425" cy="289075"/>
          </a:xfrm>
        </p:grpSpPr>
        <p:sp>
          <p:nvSpPr>
            <p:cNvPr id="6403" name="Google Shape;6403;p6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0"/>
          <p:cNvGrpSpPr/>
          <p:nvPr/>
        </p:nvGrpSpPr>
        <p:grpSpPr>
          <a:xfrm>
            <a:off x="3872668" y="1770429"/>
            <a:ext cx="363548" cy="369974"/>
            <a:chOff x="-40372575" y="3604550"/>
            <a:chExt cx="311150" cy="316650"/>
          </a:xfrm>
        </p:grpSpPr>
        <p:sp>
          <p:nvSpPr>
            <p:cNvPr id="6408" name="Google Shape;6408;p6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60"/>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60"/>
          <p:cNvGrpSpPr/>
          <p:nvPr/>
        </p:nvGrpSpPr>
        <p:grpSpPr>
          <a:xfrm>
            <a:off x="2596617" y="2663092"/>
            <a:ext cx="399038" cy="372165"/>
            <a:chOff x="-38542250" y="3220175"/>
            <a:chExt cx="341525" cy="318525"/>
          </a:xfrm>
        </p:grpSpPr>
        <p:sp>
          <p:nvSpPr>
            <p:cNvPr id="6413" name="Google Shape;6413;p6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0"/>
          <p:cNvGrpSpPr/>
          <p:nvPr/>
        </p:nvGrpSpPr>
        <p:grpSpPr>
          <a:xfrm>
            <a:off x="2618549" y="3122462"/>
            <a:ext cx="369974" cy="369068"/>
            <a:chOff x="-38537400" y="3588000"/>
            <a:chExt cx="316650" cy="315875"/>
          </a:xfrm>
        </p:grpSpPr>
        <p:sp>
          <p:nvSpPr>
            <p:cNvPr id="6417" name="Google Shape;6417;p6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60"/>
          <p:cNvGrpSpPr/>
          <p:nvPr/>
        </p:nvGrpSpPr>
        <p:grpSpPr>
          <a:xfrm>
            <a:off x="2617629" y="3579991"/>
            <a:ext cx="371814" cy="369974"/>
            <a:chOff x="-38538975" y="3954250"/>
            <a:chExt cx="318225" cy="316650"/>
          </a:xfrm>
        </p:grpSpPr>
        <p:sp>
          <p:nvSpPr>
            <p:cNvPr id="6422" name="Google Shape;6422;p6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0"/>
          <p:cNvGrpSpPr/>
          <p:nvPr/>
        </p:nvGrpSpPr>
        <p:grpSpPr>
          <a:xfrm>
            <a:off x="3934941" y="3574918"/>
            <a:ext cx="375465" cy="371814"/>
            <a:chOff x="-37385100" y="3949908"/>
            <a:chExt cx="321350" cy="318225"/>
          </a:xfrm>
        </p:grpSpPr>
        <p:sp>
          <p:nvSpPr>
            <p:cNvPr id="6425" name="Google Shape;6425;p6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60"/>
          <p:cNvGrpSpPr/>
          <p:nvPr/>
        </p:nvGrpSpPr>
        <p:grpSpPr>
          <a:xfrm>
            <a:off x="2110600" y="1310478"/>
            <a:ext cx="370909" cy="370675"/>
            <a:chOff x="-41895050" y="3217225"/>
            <a:chExt cx="317450" cy="317250"/>
          </a:xfrm>
        </p:grpSpPr>
        <p:sp>
          <p:nvSpPr>
            <p:cNvPr id="6428" name="Google Shape;6428;p6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60"/>
          <p:cNvGrpSpPr/>
          <p:nvPr/>
        </p:nvGrpSpPr>
        <p:grpSpPr>
          <a:xfrm>
            <a:off x="2110148" y="1747412"/>
            <a:ext cx="371814" cy="369974"/>
            <a:chOff x="-41893475" y="3584850"/>
            <a:chExt cx="318225" cy="316650"/>
          </a:xfrm>
        </p:grpSpPr>
        <p:sp>
          <p:nvSpPr>
            <p:cNvPr id="6434" name="Google Shape;6434;p6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8" name="Google Shape;6438;p60"/>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0"/>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60"/>
          <p:cNvGrpSpPr/>
          <p:nvPr/>
        </p:nvGrpSpPr>
        <p:grpSpPr>
          <a:xfrm>
            <a:off x="880176" y="3142704"/>
            <a:ext cx="337522" cy="370909"/>
            <a:chOff x="-39998250" y="3605325"/>
            <a:chExt cx="288875" cy="317450"/>
          </a:xfrm>
        </p:grpSpPr>
        <p:sp>
          <p:nvSpPr>
            <p:cNvPr id="6441" name="Google Shape;6441;p6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0"/>
          <p:cNvGrpSpPr/>
          <p:nvPr/>
        </p:nvGrpSpPr>
        <p:grpSpPr>
          <a:xfrm>
            <a:off x="863950" y="3601168"/>
            <a:ext cx="369974" cy="369945"/>
            <a:chOff x="-40011050" y="3972375"/>
            <a:chExt cx="316650" cy="316625"/>
          </a:xfrm>
        </p:grpSpPr>
        <p:sp>
          <p:nvSpPr>
            <p:cNvPr id="6444" name="Google Shape;6444;p6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60"/>
          <p:cNvGrpSpPr/>
          <p:nvPr/>
        </p:nvGrpSpPr>
        <p:grpSpPr>
          <a:xfrm>
            <a:off x="3095881" y="2665867"/>
            <a:ext cx="266921" cy="369039"/>
            <a:chOff x="-38129425" y="3222550"/>
            <a:chExt cx="228450" cy="315850"/>
          </a:xfrm>
        </p:grpSpPr>
        <p:sp>
          <p:nvSpPr>
            <p:cNvPr id="6447" name="Google Shape;6447;p6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60"/>
          <p:cNvGrpSpPr/>
          <p:nvPr/>
        </p:nvGrpSpPr>
        <p:grpSpPr>
          <a:xfrm>
            <a:off x="3050850" y="3122462"/>
            <a:ext cx="371785" cy="369974"/>
            <a:chOff x="-38172725" y="3588000"/>
            <a:chExt cx="318200" cy="316650"/>
          </a:xfrm>
        </p:grpSpPr>
        <p:sp>
          <p:nvSpPr>
            <p:cNvPr id="6450" name="Google Shape;6450;p6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0"/>
          <p:cNvGrpSpPr/>
          <p:nvPr/>
        </p:nvGrpSpPr>
        <p:grpSpPr>
          <a:xfrm>
            <a:off x="3126752" y="3580897"/>
            <a:ext cx="219981" cy="369974"/>
            <a:chOff x="-38109725" y="3955025"/>
            <a:chExt cx="188275" cy="316650"/>
          </a:xfrm>
        </p:grpSpPr>
        <p:sp>
          <p:nvSpPr>
            <p:cNvPr id="6459" name="Google Shape;6459;p6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1" name="Google Shape;6461;p60"/>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60"/>
          <p:cNvGrpSpPr/>
          <p:nvPr/>
        </p:nvGrpSpPr>
        <p:grpSpPr>
          <a:xfrm>
            <a:off x="2542151" y="1312318"/>
            <a:ext cx="373654" cy="369068"/>
            <a:chOff x="-41530375" y="3218800"/>
            <a:chExt cx="319800" cy="315875"/>
          </a:xfrm>
        </p:grpSpPr>
        <p:sp>
          <p:nvSpPr>
            <p:cNvPr id="6463" name="Google Shape;6463;p6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60"/>
          <p:cNvGrpSpPr/>
          <p:nvPr/>
        </p:nvGrpSpPr>
        <p:grpSpPr>
          <a:xfrm>
            <a:off x="2544444" y="1827476"/>
            <a:ext cx="369068" cy="289004"/>
            <a:chOff x="-41526450" y="3653375"/>
            <a:chExt cx="315875" cy="247350"/>
          </a:xfrm>
        </p:grpSpPr>
        <p:sp>
          <p:nvSpPr>
            <p:cNvPr id="6466" name="Google Shape;6466;p6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0"/>
          <p:cNvGrpSpPr/>
          <p:nvPr/>
        </p:nvGrpSpPr>
        <p:grpSpPr>
          <a:xfrm>
            <a:off x="2545831" y="2190140"/>
            <a:ext cx="366293" cy="369974"/>
            <a:chOff x="-41526450" y="3951100"/>
            <a:chExt cx="313500" cy="316650"/>
          </a:xfrm>
        </p:grpSpPr>
        <p:sp>
          <p:nvSpPr>
            <p:cNvPr id="6469" name="Google Shape;6469;p6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0"/>
          <p:cNvGrpSpPr/>
          <p:nvPr/>
        </p:nvGrpSpPr>
        <p:grpSpPr>
          <a:xfrm>
            <a:off x="1311086" y="2684269"/>
            <a:ext cx="339595" cy="371814"/>
            <a:chOff x="-39625900" y="3238300"/>
            <a:chExt cx="290650" cy="318225"/>
          </a:xfrm>
        </p:grpSpPr>
        <p:sp>
          <p:nvSpPr>
            <p:cNvPr id="6473" name="Google Shape;6473;p6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60"/>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60"/>
          <p:cNvGrpSpPr/>
          <p:nvPr/>
        </p:nvGrpSpPr>
        <p:grpSpPr>
          <a:xfrm>
            <a:off x="1305137" y="3600730"/>
            <a:ext cx="366293" cy="370441"/>
            <a:chOff x="-39647175" y="3972000"/>
            <a:chExt cx="313500" cy="317050"/>
          </a:xfrm>
        </p:grpSpPr>
        <p:sp>
          <p:nvSpPr>
            <p:cNvPr id="6477" name="Google Shape;6477;p6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60"/>
          <p:cNvGrpSpPr/>
          <p:nvPr/>
        </p:nvGrpSpPr>
        <p:grpSpPr>
          <a:xfrm>
            <a:off x="3474265" y="2664728"/>
            <a:ext cx="375495" cy="370879"/>
            <a:chOff x="-37808850" y="3221575"/>
            <a:chExt cx="321375" cy="317425"/>
          </a:xfrm>
        </p:grpSpPr>
        <p:sp>
          <p:nvSpPr>
            <p:cNvPr id="6481" name="Google Shape;6481;p6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0"/>
          <p:cNvGrpSpPr/>
          <p:nvPr/>
        </p:nvGrpSpPr>
        <p:grpSpPr>
          <a:xfrm>
            <a:off x="3483038" y="3186759"/>
            <a:ext cx="372749" cy="241158"/>
            <a:chOff x="-37806500" y="3643030"/>
            <a:chExt cx="319025" cy="206400"/>
          </a:xfrm>
        </p:grpSpPr>
        <p:sp>
          <p:nvSpPr>
            <p:cNvPr id="6484" name="Google Shape;6484;p6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60"/>
          <p:cNvGrpSpPr/>
          <p:nvPr/>
        </p:nvGrpSpPr>
        <p:grpSpPr>
          <a:xfrm>
            <a:off x="3485346" y="3579056"/>
            <a:ext cx="368134" cy="371814"/>
            <a:chOff x="-37804925" y="3953450"/>
            <a:chExt cx="315075" cy="318225"/>
          </a:xfrm>
        </p:grpSpPr>
        <p:sp>
          <p:nvSpPr>
            <p:cNvPr id="6487" name="Google Shape;6487;p6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0" name="Google Shape;6490;p60"/>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1" name="Google Shape;6491;p60"/>
          <p:cNvGrpSpPr/>
          <p:nvPr/>
        </p:nvGrpSpPr>
        <p:grpSpPr>
          <a:xfrm>
            <a:off x="4840364" y="1328538"/>
            <a:ext cx="355663" cy="308725"/>
            <a:chOff x="-28462125" y="3199700"/>
            <a:chExt cx="298550" cy="259150"/>
          </a:xfrm>
        </p:grpSpPr>
        <p:sp>
          <p:nvSpPr>
            <p:cNvPr id="6492" name="Google Shape;6492;p6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60"/>
          <p:cNvGrpSpPr/>
          <p:nvPr/>
        </p:nvGrpSpPr>
        <p:grpSpPr>
          <a:xfrm>
            <a:off x="4841317" y="1763228"/>
            <a:ext cx="353757" cy="352833"/>
            <a:chOff x="-28461325" y="3545475"/>
            <a:chExt cx="296950" cy="296175"/>
          </a:xfrm>
        </p:grpSpPr>
        <p:sp>
          <p:nvSpPr>
            <p:cNvPr id="6496" name="Google Shape;6496;p6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60"/>
          <p:cNvGrpSpPr/>
          <p:nvPr/>
        </p:nvGrpSpPr>
        <p:grpSpPr>
          <a:xfrm>
            <a:off x="4837550" y="2213272"/>
            <a:ext cx="361292" cy="352803"/>
            <a:chOff x="-28463700" y="3914875"/>
            <a:chExt cx="303275" cy="296150"/>
          </a:xfrm>
        </p:grpSpPr>
        <p:sp>
          <p:nvSpPr>
            <p:cNvPr id="6503" name="Google Shape;6503;p6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0"/>
          <p:cNvGrpSpPr/>
          <p:nvPr/>
        </p:nvGrpSpPr>
        <p:grpSpPr>
          <a:xfrm>
            <a:off x="7072335" y="1369355"/>
            <a:ext cx="351880" cy="227092"/>
            <a:chOff x="-26573400" y="3224125"/>
            <a:chExt cx="295375" cy="190625"/>
          </a:xfrm>
        </p:grpSpPr>
        <p:sp>
          <p:nvSpPr>
            <p:cNvPr id="6506" name="Google Shape;6506;p6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0"/>
          <p:cNvGrpSpPr/>
          <p:nvPr/>
        </p:nvGrpSpPr>
        <p:grpSpPr>
          <a:xfrm>
            <a:off x="7072335" y="1763690"/>
            <a:ext cx="351880" cy="351910"/>
            <a:chOff x="-26573400" y="3546250"/>
            <a:chExt cx="295375" cy="295400"/>
          </a:xfrm>
        </p:grpSpPr>
        <p:sp>
          <p:nvSpPr>
            <p:cNvPr id="6509" name="Google Shape;6509;p6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60"/>
          <p:cNvGrpSpPr/>
          <p:nvPr/>
        </p:nvGrpSpPr>
        <p:grpSpPr>
          <a:xfrm>
            <a:off x="7060615" y="2213599"/>
            <a:ext cx="375319" cy="352148"/>
            <a:chOff x="-26583625" y="3917025"/>
            <a:chExt cx="315050" cy="295600"/>
          </a:xfrm>
        </p:grpSpPr>
        <p:sp>
          <p:nvSpPr>
            <p:cNvPr id="6515" name="Google Shape;6515;p6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9" name="Google Shape;6519;p60"/>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0" name="Google Shape;6520;p60"/>
          <p:cNvGrpSpPr/>
          <p:nvPr/>
        </p:nvGrpSpPr>
        <p:grpSpPr>
          <a:xfrm>
            <a:off x="5759130" y="3172629"/>
            <a:ext cx="289039" cy="352833"/>
            <a:chOff x="-24694925" y="3518700"/>
            <a:chExt cx="242625" cy="296175"/>
          </a:xfrm>
        </p:grpSpPr>
        <p:sp>
          <p:nvSpPr>
            <p:cNvPr id="6521" name="Google Shape;6521;p6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0"/>
          <p:cNvGrpSpPr/>
          <p:nvPr/>
        </p:nvGrpSpPr>
        <p:grpSpPr>
          <a:xfrm>
            <a:off x="5758668" y="3622657"/>
            <a:ext cx="289962" cy="352833"/>
            <a:chOff x="-24709100" y="3888875"/>
            <a:chExt cx="243400" cy="296175"/>
          </a:xfrm>
        </p:grpSpPr>
        <p:sp>
          <p:nvSpPr>
            <p:cNvPr id="6526" name="Google Shape;6526;p6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60"/>
          <p:cNvGrpSpPr/>
          <p:nvPr/>
        </p:nvGrpSpPr>
        <p:grpSpPr>
          <a:xfrm>
            <a:off x="7958668" y="2695320"/>
            <a:ext cx="356556" cy="349557"/>
            <a:chOff x="-22863675" y="3131775"/>
            <a:chExt cx="299300" cy="293425"/>
          </a:xfrm>
        </p:grpSpPr>
        <p:sp>
          <p:nvSpPr>
            <p:cNvPr id="6530" name="Google Shape;6530;p6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0"/>
          <p:cNvGrpSpPr/>
          <p:nvPr/>
        </p:nvGrpSpPr>
        <p:grpSpPr>
          <a:xfrm>
            <a:off x="5301532" y="1306499"/>
            <a:ext cx="310602" cy="352803"/>
            <a:chOff x="-28069875" y="3175300"/>
            <a:chExt cx="260725" cy="296150"/>
          </a:xfrm>
        </p:grpSpPr>
        <p:sp>
          <p:nvSpPr>
            <p:cNvPr id="6534" name="Google Shape;6534;p6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60"/>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4" name="Google Shape;6544;p60"/>
          <p:cNvGrpSpPr/>
          <p:nvPr/>
        </p:nvGrpSpPr>
        <p:grpSpPr>
          <a:xfrm>
            <a:off x="5342810" y="2213733"/>
            <a:ext cx="228045" cy="351880"/>
            <a:chOff x="-28032075" y="3916450"/>
            <a:chExt cx="191425" cy="295375"/>
          </a:xfrm>
        </p:grpSpPr>
        <p:sp>
          <p:nvSpPr>
            <p:cNvPr id="6545" name="Google Shape;6545;p6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60"/>
          <p:cNvGrpSpPr/>
          <p:nvPr/>
        </p:nvGrpSpPr>
        <p:grpSpPr>
          <a:xfrm>
            <a:off x="7508157" y="1306484"/>
            <a:ext cx="352833" cy="352833"/>
            <a:chOff x="-26201650" y="3176075"/>
            <a:chExt cx="296175" cy="296175"/>
          </a:xfrm>
        </p:grpSpPr>
        <p:sp>
          <p:nvSpPr>
            <p:cNvPr id="6549" name="Google Shape;6549;p6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60"/>
          <p:cNvGrpSpPr/>
          <p:nvPr/>
        </p:nvGrpSpPr>
        <p:grpSpPr>
          <a:xfrm>
            <a:off x="7507680" y="1763705"/>
            <a:ext cx="353786" cy="351880"/>
            <a:chOff x="-26204800" y="3547050"/>
            <a:chExt cx="296975" cy="295375"/>
          </a:xfrm>
        </p:grpSpPr>
        <p:sp>
          <p:nvSpPr>
            <p:cNvPr id="6552" name="Google Shape;6552;p6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4" name="Google Shape;6554;p60"/>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5" name="Google Shape;6555;p60"/>
          <p:cNvGrpSpPr/>
          <p:nvPr/>
        </p:nvGrpSpPr>
        <p:grpSpPr>
          <a:xfrm>
            <a:off x="6178935" y="2693683"/>
            <a:ext cx="345328" cy="352833"/>
            <a:chOff x="-24353875" y="3147725"/>
            <a:chExt cx="289875" cy="296175"/>
          </a:xfrm>
        </p:grpSpPr>
        <p:sp>
          <p:nvSpPr>
            <p:cNvPr id="6556" name="Google Shape;6556;p6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60"/>
          <p:cNvGrpSpPr/>
          <p:nvPr/>
        </p:nvGrpSpPr>
        <p:grpSpPr>
          <a:xfrm>
            <a:off x="6186917" y="3173090"/>
            <a:ext cx="329365" cy="351910"/>
            <a:chOff x="-24344425" y="3519475"/>
            <a:chExt cx="276475" cy="295400"/>
          </a:xfrm>
        </p:grpSpPr>
        <p:sp>
          <p:nvSpPr>
            <p:cNvPr id="6559" name="Google Shape;6559;p6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60"/>
          <p:cNvGrpSpPr/>
          <p:nvPr/>
        </p:nvGrpSpPr>
        <p:grpSpPr>
          <a:xfrm>
            <a:off x="6176597" y="3625010"/>
            <a:ext cx="350004" cy="348128"/>
            <a:chOff x="-24353075" y="3891250"/>
            <a:chExt cx="293800" cy="292225"/>
          </a:xfrm>
        </p:grpSpPr>
        <p:sp>
          <p:nvSpPr>
            <p:cNvPr id="6562" name="Google Shape;6562;p6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0"/>
          <p:cNvGrpSpPr/>
          <p:nvPr/>
        </p:nvGrpSpPr>
        <p:grpSpPr>
          <a:xfrm>
            <a:off x="7960068" y="3173313"/>
            <a:ext cx="353757" cy="351463"/>
            <a:chOff x="-22845575" y="3504075"/>
            <a:chExt cx="296950" cy="295025"/>
          </a:xfrm>
        </p:grpSpPr>
        <p:sp>
          <p:nvSpPr>
            <p:cNvPr id="6565" name="Google Shape;6565;p6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60"/>
          <p:cNvGrpSpPr/>
          <p:nvPr/>
        </p:nvGrpSpPr>
        <p:grpSpPr>
          <a:xfrm>
            <a:off x="5753249" y="1306961"/>
            <a:ext cx="299344" cy="351880"/>
            <a:chOff x="-27691025" y="3175300"/>
            <a:chExt cx="251275" cy="295375"/>
          </a:xfrm>
        </p:grpSpPr>
        <p:sp>
          <p:nvSpPr>
            <p:cNvPr id="6568" name="Google Shape;6568;p6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60"/>
          <p:cNvGrpSpPr/>
          <p:nvPr/>
        </p:nvGrpSpPr>
        <p:grpSpPr>
          <a:xfrm>
            <a:off x="5725566" y="1825637"/>
            <a:ext cx="354710" cy="228015"/>
            <a:chOff x="-27721750" y="3598250"/>
            <a:chExt cx="297750" cy="191400"/>
          </a:xfrm>
        </p:grpSpPr>
        <p:sp>
          <p:nvSpPr>
            <p:cNvPr id="6573" name="Google Shape;6573;p6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0"/>
          <p:cNvGrpSpPr/>
          <p:nvPr/>
        </p:nvGrpSpPr>
        <p:grpSpPr>
          <a:xfrm>
            <a:off x="5726966" y="2219183"/>
            <a:ext cx="351910" cy="340980"/>
            <a:chOff x="-27719400" y="3925600"/>
            <a:chExt cx="295400" cy="286225"/>
          </a:xfrm>
        </p:grpSpPr>
        <p:sp>
          <p:nvSpPr>
            <p:cNvPr id="6576" name="Google Shape;6576;p6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0"/>
          <p:cNvGrpSpPr/>
          <p:nvPr/>
        </p:nvGrpSpPr>
        <p:grpSpPr>
          <a:xfrm>
            <a:off x="7948238" y="1306023"/>
            <a:ext cx="353757" cy="353757"/>
            <a:chOff x="-25834600" y="3176875"/>
            <a:chExt cx="296950" cy="296950"/>
          </a:xfrm>
        </p:grpSpPr>
        <p:sp>
          <p:nvSpPr>
            <p:cNvPr id="6579" name="Google Shape;6579;p6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0"/>
          <p:cNvGrpSpPr/>
          <p:nvPr/>
        </p:nvGrpSpPr>
        <p:grpSpPr>
          <a:xfrm>
            <a:off x="7948238" y="1774024"/>
            <a:ext cx="353757" cy="331241"/>
            <a:chOff x="-25834600" y="3564375"/>
            <a:chExt cx="296950" cy="278050"/>
          </a:xfrm>
        </p:grpSpPr>
        <p:sp>
          <p:nvSpPr>
            <p:cNvPr id="6585" name="Google Shape;6585;p6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60"/>
          <p:cNvGrpSpPr/>
          <p:nvPr/>
        </p:nvGrpSpPr>
        <p:grpSpPr>
          <a:xfrm>
            <a:off x="7946362" y="2213376"/>
            <a:ext cx="357509" cy="352595"/>
            <a:chOff x="-25834600" y="3915850"/>
            <a:chExt cx="300100" cy="295975"/>
          </a:xfrm>
        </p:grpSpPr>
        <p:sp>
          <p:nvSpPr>
            <p:cNvPr id="6594" name="Google Shape;6594;p6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60"/>
          <p:cNvGrpSpPr/>
          <p:nvPr/>
        </p:nvGrpSpPr>
        <p:grpSpPr>
          <a:xfrm>
            <a:off x="6681790" y="2694606"/>
            <a:ext cx="228968" cy="350987"/>
            <a:chOff x="-23930925" y="3149300"/>
            <a:chExt cx="192200" cy="294625"/>
          </a:xfrm>
        </p:grpSpPr>
        <p:sp>
          <p:nvSpPr>
            <p:cNvPr id="6598" name="Google Shape;6598;p6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0"/>
          <p:cNvGrpSpPr/>
          <p:nvPr/>
        </p:nvGrpSpPr>
        <p:grpSpPr>
          <a:xfrm>
            <a:off x="6638620" y="3173090"/>
            <a:ext cx="315307" cy="351910"/>
            <a:chOff x="-23962425" y="3519475"/>
            <a:chExt cx="264675" cy="295400"/>
          </a:xfrm>
        </p:grpSpPr>
        <p:sp>
          <p:nvSpPr>
            <p:cNvPr id="6603" name="Google Shape;6603;p6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5" name="Google Shape;6605;p60"/>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6" name="Google Shape;6606;p60"/>
          <p:cNvGrpSpPr/>
          <p:nvPr/>
        </p:nvGrpSpPr>
        <p:grpSpPr>
          <a:xfrm>
            <a:off x="8017295" y="3623134"/>
            <a:ext cx="239302" cy="351880"/>
            <a:chOff x="-22788075" y="3904625"/>
            <a:chExt cx="200875" cy="295375"/>
          </a:xfrm>
        </p:grpSpPr>
        <p:sp>
          <p:nvSpPr>
            <p:cNvPr id="6607" name="Google Shape;6607;p6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60"/>
          <p:cNvGrpSpPr/>
          <p:nvPr/>
        </p:nvGrpSpPr>
        <p:grpSpPr>
          <a:xfrm>
            <a:off x="6172593" y="1306499"/>
            <a:ext cx="354710" cy="352803"/>
            <a:chOff x="-27351575" y="3175300"/>
            <a:chExt cx="297750" cy="296150"/>
          </a:xfrm>
        </p:grpSpPr>
        <p:sp>
          <p:nvSpPr>
            <p:cNvPr id="6612" name="Google Shape;6612;p6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0"/>
          <p:cNvGrpSpPr/>
          <p:nvPr/>
        </p:nvGrpSpPr>
        <p:grpSpPr>
          <a:xfrm>
            <a:off x="6218402" y="1758809"/>
            <a:ext cx="269293" cy="353072"/>
            <a:chOff x="-27313750" y="3545275"/>
            <a:chExt cx="226050" cy="296375"/>
          </a:xfrm>
        </p:grpSpPr>
        <p:sp>
          <p:nvSpPr>
            <p:cNvPr id="6617" name="Google Shape;6617;p6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60"/>
          <p:cNvGrpSpPr/>
          <p:nvPr/>
        </p:nvGrpSpPr>
        <p:grpSpPr>
          <a:xfrm>
            <a:off x="6172593" y="2211380"/>
            <a:ext cx="354710" cy="356586"/>
            <a:chOff x="-27351575" y="3915650"/>
            <a:chExt cx="297750" cy="299325"/>
          </a:xfrm>
        </p:grpSpPr>
        <p:sp>
          <p:nvSpPr>
            <p:cNvPr id="6621" name="Google Shape;6621;p6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60"/>
          <p:cNvGrpSpPr/>
          <p:nvPr/>
        </p:nvGrpSpPr>
        <p:grpSpPr>
          <a:xfrm>
            <a:off x="4860084" y="2693579"/>
            <a:ext cx="319060" cy="353042"/>
            <a:chOff x="-25445525" y="3175900"/>
            <a:chExt cx="267825" cy="296350"/>
          </a:xfrm>
        </p:grpSpPr>
        <p:sp>
          <p:nvSpPr>
            <p:cNvPr id="6624" name="Google Shape;6624;p6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60"/>
          <p:cNvGrpSpPr/>
          <p:nvPr/>
        </p:nvGrpSpPr>
        <p:grpSpPr>
          <a:xfrm>
            <a:off x="4841797" y="3183902"/>
            <a:ext cx="355633" cy="330288"/>
            <a:chOff x="-25465200" y="3565175"/>
            <a:chExt cx="298525" cy="277250"/>
          </a:xfrm>
        </p:grpSpPr>
        <p:sp>
          <p:nvSpPr>
            <p:cNvPr id="6628" name="Google Shape;6628;p6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0"/>
          <p:cNvGrpSpPr/>
          <p:nvPr/>
        </p:nvGrpSpPr>
        <p:grpSpPr>
          <a:xfrm>
            <a:off x="4841336" y="3623432"/>
            <a:ext cx="356556" cy="351285"/>
            <a:chOff x="-25465200" y="3916150"/>
            <a:chExt cx="299300" cy="294875"/>
          </a:xfrm>
        </p:grpSpPr>
        <p:sp>
          <p:nvSpPr>
            <p:cNvPr id="6631" name="Google Shape;6631;p6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0"/>
          <p:cNvGrpSpPr/>
          <p:nvPr/>
        </p:nvGrpSpPr>
        <p:grpSpPr>
          <a:xfrm>
            <a:off x="7068775" y="2693698"/>
            <a:ext cx="351880" cy="352803"/>
            <a:chOff x="-23615075" y="3148525"/>
            <a:chExt cx="295375" cy="296150"/>
          </a:xfrm>
        </p:grpSpPr>
        <p:sp>
          <p:nvSpPr>
            <p:cNvPr id="6634" name="Google Shape;6634;p6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8" name="Google Shape;6638;p60"/>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9" name="Google Shape;6639;p60"/>
          <p:cNvGrpSpPr/>
          <p:nvPr/>
        </p:nvGrpSpPr>
        <p:grpSpPr>
          <a:xfrm>
            <a:off x="7068299" y="3632977"/>
            <a:ext cx="352833" cy="332194"/>
            <a:chOff x="-23615075" y="3906200"/>
            <a:chExt cx="296175" cy="278850"/>
          </a:xfrm>
        </p:grpSpPr>
        <p:sp>
          <p:nvSpPr>
            <p:cNvPr id="6640" name="Google Shape;6640;p6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3" name="Google Shape;6643;p60"/>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4" name="Google Shape;6644;p60"/>
          <p:cNvGrpSpPr/>
          <p:nvPr/>
        </p:nvGrpSpPr>
        <p:grpSpPr>
          <a:xfrm>
            <a:off x="6617268" y="1306618"/>
            <a:ext cx="353757" cy="352565"/>
            <a:chOff x="-26980600" y="3175500"/>
            <a:chExt cx="296950" cy="295950"/>
          </a:xfrm>
        </p:grpSpPr>
        <p:sp>
          <p:nvSpPr>
            <p:cNvPr id="6645" name="Google Shape;6645;p6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8" name="Google Shape;6648;p60"/>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9" name="Google Shape;6649;p60"/>
          <p:cNvGrpSpPr/>
          <p:nvPr/>
        </p:nvGrpSpPr>
        <p:grpSpPr>
          <a:xfrm>
            <a:off x="6617744" y="2245154"/>
            <a:ext cx="352803" cy="289039"/>
            <a:chOff x="-26981375" y="3951875"/>
            <a:chExt cx="296150" cy="242625"/>
          </a:xfrm>
        </p:grpSpPr>
        <p:sp>
          <p:nvSpPr>
            <p:cNvPr id="6650" name="Google Shape;6650;p6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0"/>
          <p:cNvGrpSpPr/>
          <p:nvPr/>
        </p:nvGrpSpPr>
        <p:grpSpPr>
          <a:xfrm>
            <a:off x="5282787" y="2692745"/>
            <a:ext cx="351910" cy="354710"/>
            <a:chOff x="-25094250" y="3176075"/>
            <a:chExt cx="295400" cy="297750"/>
          </a:xfrm>
        </p:grpSpPr>
        <p:sp>
          <p:nvSpPr>
            <p:cNvPr id="6654" name="Google Shape;6654;p6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60"/>
          <p:cNvGrpSpPr/>
          <p:nvPr/>
        </p:nvGrpSpPr>
        <p:grpSpPr>
          <a:xfrm>
            <a:off x="5282787" y="3173106"/>
            <a:ext cx="351910" cy="351880"/>
            <a:chOff x="-25094250" y="3547050"/>
            <a:chExt cx="295400" cy="295375"/>
          </a:xfrm>
        </p:grpSpPr>
        <p:sp>
          <p:nvSpPr>
            <p:cNvPr id="6658" name="Google Shape;6658;p6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3" name="Google Shape;6663;p60"/>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4" name="Google Shape;6664;p60"/>
          <p:cNvGrpSpPr/>
          <p:nvPr/>
        </p:nvGrpSpPr>
        <p:grpSpPr>
          <a:xfrm>
            <a:off x="7514864" y="2693698"/>
            <a:ext cx="352803" cy="352803"/>
            <a:chOff x="-23245675" y="3148525"/>
            <a:chExt cx="296150" cy="296150"/>
          </a:xfrm>
        </p:grpSpPr>
        <p:sp>
          <p:nvSpPr>
            <p:cNvPr id="6665" name="Google Shape;6665;p6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8" name="Google Shape;6668;p60"/>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9" name="Google Shape;6669;p60"/>
          <p:cNvGrpSpPr/>
          <p:nvPr/>
        </p:nvGrpSpPr>
        <p:grpSpPr>
          <a:xfrm>
            <a:off x="7515325" y="3622672"/>
            <a:ext cx="351880" cy="352803"/>
            <a:chOff x="-23244900" y="3888100"/>
            <a:chExt cx="295375" cy="296150"/>
          </a:xfrm>
        </p:grpSpPr>
        <p:sp>
          <p:nvSpPr>
            <p:cNvPr id="6670" name="Google Shape;6670;p6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1" name="Google Shape;6681;p60"/>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0"/>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683" name="Google Shape;6683;p60"/>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87"/>
        <p:cNvGrpSpPr/>
        <p:nvPr/>
      </p:nvGrpSpPr>
      <p:grpSpPr>
        <a:xfrm>
          <a:off x="0" y="0"/>
          <a:ext cx="0" cy="0"/>
          <a:chOff x="0" y="0"/>
          <a:chExt cx="0" cy="0"/>
        </a:xfrm>
      </p:grpSpPr>
      <p:sp>
        <p:nvSpPr>
          <p:cNvPr id="6688" name="Google Shape;6688;p61"/>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9" name="Google Shape;6689;p61"/>
          <p:cNvGrpSpPr/>
          <p:nvPr/>
        </p:nvGrpSpPr>
        <p:grpSpPr>
          <a:xfrm>
            <a:off x="832654" y="1819647"/>
            <a:ext cx="367261" cy="367261"/>
            <a:chOff x="-65145700" y="3727425"/>
            <a:chExt cx="317425" cy="317425"/>
          </a:xfrm>
        </p:grpSpPr>
        <p:sp>
          <p:nvSpPr>
            <p:cNvPr id="6690" name="Google Shape;6690;p6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61"/>
          <p:cNvGrpSpPr/>
          <p:nvPr/>
        </p:nvGrpSpPr>
        <p:grpSpPr>
          <a:xfrm>
            <a:off x="835851" y="2248561"/>
            <a:ext cx="360868" cy="367261"/>
            <a:chOff x="-65144125" y="4094450"/>
            <a:chExt cx="311900" cy="317425"/>
          </a:xfrm>
        </p:grpSpPr>
        <p:sp>
          <p:nvSpPr>
            <p:cNvPr id="6693" name="Google Shape;6693;p6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6" name="Google Shape;6696;p61"/>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7" name="Google Shape;6697;p61"/>
          <p:cNvGrpSpPr/>
          <p:nvPr/>
        </p:nvGrpSpPr>
        <p:grpSpPr>
          <a:xfrm>
            <a:off x="3039420" y="1819256"/>
            <a:ext cx="370645" cy="368042"/>
            <a:chOff x="-63250675" y="3744075"/>
            <a:chExt cx="320350" cy="318100"/>
          </a:xfrm>
        </p:grpSpPr>
        <p:sp>
          <p:nvSpPr>
            <p:cNvPr id="6698" name="Google Shape;6698;p6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1"/>
          <p:cNvGrpSpPr/>
          <p:nvPr/>
        </p:nvGrpSpPr>
        <p:grpSpPr>
          <a:xfrm>
            <a:off x="3041112" y="2248561"/>
            <a:ext cx="367261" cy="367261"/>
            <a:chOff x="-63250675" y="4110200"/>
            <a:chExt cx="317425" cy="317425"/>
          </a:xfrm>
        </p:grpSpPr>
        <p:sp>
          <p:nvSpPr>
            <p:cNvPr id="6702" name="Google Shape;6702;p6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61"/>
          <p:cNvGrpSpPr/>
          <p:nvPr/>
        </p:nvGrpSpPr>
        <p:grpSpPr>
          <a:xfrm>
            <a:off x="1720159" y="2745656"/>
            <a:ext cx="359075" cy="358844"/>
            <a:chOff x="-61351725" y="3372400"/>
            <a:chExt cx="310350" cy="310150"/>
          </a:xfrm>
        </p:grpSpPr>
        <p:sp>
          <p:nvSpPr>
            <p:cNvPr id="6712" name="Google Shape;6712;p6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61"/>
          <p:cNvGrpSpPr/>
          <p:nvPr/>
        </p:nvGrpSpPr>
        <p:grpSpPr>
          <a:xfrm>
            <a:off x="1716514" y="3208713"/>
            <a:ext cx="366364" cy="333534"/>
            <a:chOff x="-61354875" y="3751050"/>
            <a:chExt cx="316650" cy="288275"/>
          </a:xfrm>
        </p:grpSpPr>
        <p:sp>
          <p:nvSpPr>
            <p:cNvPr id="6716" name="Google Shape;6716;p6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61"/>
          <p:cNvGrpSpPr/>
          <p:nvPr/>
        </p:nvGrpSpPr>
        <p:grpSpPr>
          <a:xfrm>
            <a:off x="1716514" y="3650352"/>
            <a:ext cx="366364" cy="367290"/>
            <a:chOff x="-61354875" y="4101525"/>
            <a:chExt cx="316650" cy="317450"/>
          </a:xfrm>
        </p:grpSpPr>
        <p:sp>
          <p:nvSpPr>
            <p:cNvPr id="6720" name="Google Shape;6720;p6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1"/>
          <p:cNvGrpSpPr/>
          <p:nvPr/>
        </p:nvGrpSpPr>
        <p:grpSpPr>
          <a:xfrm>
            <a:off x="3932949" y="2742228"/>
            <a:ext cx="368157" cy="365699"/>
            <a:chOff x="-59470075" y="3308975"/>
            <a:chExt cx="318200" cy="316075"/>
          </a:xfrm>
        </p:grpSpPr>
        <p:sp>
          <p:nvSpPr>
            <p:cNvPr id="6723" name="Google Shape;6723;p6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61"/>
          <p:cNvGrpSpPr/>
          <p:nvPr/>
        </p:nvGrpSpPr>
        <p:grpSpPr>
          <a:xfrm>
            <a:off x="1278379" y="1377933"/>
            <a:ext cx="367261" cy="364686"/>
            <a:chOff x="-64781025" y="3361050"/>
            <a:chExt cx="317425" cy="315200"/>
          </a:xfrm>
        </p:grpSpPr>
        <p:sp>
          <p:nvSpPr>
            <p:cNvPr id="6733" name="Google Shape;6733;p6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7" name="Google Shape;6737;p61"/>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0" name="Google Shape;6740;p61"/>
          <p:cNvGrpSpPr/>
          <p:nvPr/>
        </p:nvGrpSpPr>
        <p:grpSpPr>
          <a:xfrm>
            <a:off x="3482779" y="1819372"/>
            <a:ext cx="382765" cy="367810"/>
            <a:chOff x="-62890750" y="3747425"/>
            <a:chExt cx="330825" cy="317900"/>
          </a:xfrm>
        </p:grpSpPr>
        <p:sp>
          <p:nvSpPr>
            <p:cNvPr id="6741" name="Google Shape;6741;p6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1"/>
          <p:cNvGrpSpPr/>
          <p:nvPr/>
        </p:nvGrpSpPr>
        <p:grpSpPr>
          <a:xfrm>
            <a:off x="3490531" y="2249009"/>
            <a:ext cx="367261" cy="366364"/>
            <a:chOff x="-62884425" y="4111775"/>
            <a:chExt cx="317425" cy="316650"/>
          </a:xfrm>
        </p:grpSpPr>
        <p:sp>
          <p:nvSpPr>
            <p:cNvPr id="6756" name="Google Shape;6756;p6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61"/>
          <p:cNvGrpSpPr/>
          <p:nvPr/>
        </p:nvGrpSpPr>
        <p:grpSpPr>
          <a:xfrm>
            <a:off x="2163165" y="2745078"/>
            <a:ext cx="365438" cy="360001"/>
            <a:chOff x="-60991775" y="3376900"/>
            <a:chExt cx="315850" cy="311150"/>
          </a:xfrm>
        </p:grpSpPr>
        <p:sp>
          <p:nvSpPr>
            <p:cNvPr id="6759" name="Google Shape;6759;p6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61"/>
          <p:cNvGrpSpPr/>
          <p:nvPr/>
        </p:nvGrpSpPr>
        <p:grpSpPr>
          <a:xfrm>
            <a:off x="2162702" y="3195942"/>
            <a:ext cx="366364" cy="359075"/>
            <a:chOff x="-60988625" y="3740800"/>
            <a:chExt cx="316650" cy="310350"/>
          </a:xfrm>
        </p:grpSpPr>
        <p:sp>
          <p:nvSpPr>
            <p:cNvPr id="6763" name="Google Shape;6763;p6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61"/>
          <p:cNvGrpSpPr/>
          <p:nvPr/>
        </p:nvGrpSpPr>
        <p:grpSpPr>
          <a:xfrm>
            <a:off x="2162702" y="3651393"/>
            <a:ext cx="366364" cy="365207"/>
            <a:chOff x="-60987850" y="4100950"/>
            <a:chExt cx="316650" cy="315650"/>
          </a:xfrm>
        </p:grpSpPr>
        <p:sp>
          <p:nvSpPr>
            <p:cNvPr id="6767" name="Google Shape;6767;p6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61"/>
          <p:cNvGrpSpPr/>
          <p:nvPr/>
        </p:nvGrpSpPr>
        <p:grpSpPr>
          <a:xfrm>
            <a:off x="3932486" y="3196853"/>
            <a:ext cx="369083" cy="357253"/>
            <a:chOff x="-59447250" y="3706150"/>
            <a:chExt cx="319000" cy="308775"/>
          </a:xfrm>
        </p:grpSpPr>
        <p:sp>
          <p:nvSpPr>
            <p:cNvPr id="6773" name="Google Shape;6773;p6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61"/>
          <p:cNvGrpSpPr/>
          <p:nvPr/>
        </p:nvGrpSpPr>
        <p:grpSpPr>
          <a:xfrm>
            <a:off x="1721214" y="1378164"/>
            <a:ext cx="368186" cy="364224"/>
            <a:chOff x="-64406125" y="3362225"/>
            <a:chExt cx="318225" cy="314800"/>
          </a:xfrm>
        </p:grpSpPr>
        <p:sp>
          <p:nvSpPr>
            <p:cNvPr id="6778" name="Google Shape;6778;p6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0" name="Google Shape;6780;p61"/>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61"/>
          <p:cNvGrpSpPr/>
          <p:nvPr/>
        </p:nvGrpSpPr>
        <p:grpSpPr>
          <a:xfrm>
            <a:off x="1721677" y="2249009"/>
            <a:ext cx="367261" cy="366364"/>
            <a:chOff x="-64410850" y="4094450"/>
            <a:chExt cx="317425" cy="316650"/>
          </a:xfrm>
        </p:grpSpPr>
        <p:sp>
          <p:nvSpPr>
            <p:cNvPr id="6782" name="Google Shape;6782;p6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5" name="Google Shape;6785;p61"/>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6" name="Google Shape;6786;p61"/>
          <p:cNvGrpSpPr/>
          <p:nvPr/>
        </p:nvGrpSpPr>
        <p:grpSpPr>
          <a:xfrm>
            <a:off x="3943225" y="1819083"/>
            <a:ext cx="365467" cy="368389"/>
            <a:chOff x="-62516625" y="3743175"/>
            <a:chExt cx="315875" cy="318400"/>
          </a:xfrm>
        </p:grpSpPr>
        <p:sp>
          <p:nvSpPr>
            <p:cNvPr id="6787" name="Google Shape;6787;p6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61"/>
          <p:cNvGrpSpPr/>
          <p:nvPr/>
        </p:nvGrpSpPr>
        <p:grpSpPr>
          <a:xfrm>
            <a:off x="3950065" y="2269054"/>
            <a:ext cx="351786" cy="326274"/>
            <a:chOff x="-62511900" y="4129100"/>
            <a:chExt cx="304050" cy="282000"/>
          </a:xfrm>
        </p:grpSpPr>
        <p:sp>
          <p:nvSpPr>
            <p:cNvPr id="6790" name="Google Shape;6790;p6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1"/>
          <p:cNvGrpSpPr/>
          <p:nvPr/>
        </p:nvGrpSpPr>
        <p:grpSpPr>
          <a:xfrm>
            <a:off x="2628187" y="2741448"/>
            <a:ext cx="310770" cy="367261"/>
            <a:chOff x="-60597975" y="3367475"/>
            <a:chExt cx="268600" cy="317425"/>
          </a:xfrm>
        </p:grpSpPr>
        <p:sp>
          <p:nvSpPr>
            <p:cNvPr id="6796" name="Google Shape;6796;p6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1" name="Google Shape;6801;p61"/>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2" name="Google Shape;6802;p61"/>
          <p:cNvGrpSpPr/>
          <p:nvPr/>
        </p:nvGrpSpPr>
        <p:grpSpPr>
          <a:xfrm>
            <a:off x="2600390" y="3702764"/>
            <a:ext cx="366364" cy="262465"/>
            <a:chOff x="-60621600" y="4145650"/>
            <a:chExt cx="316650" cy="226850"/>
          </a:xfrm>
        </p:grpSpPr>
        <p:sp>
          <p:nvSpPr>
            <p:cNvPr id="6803" name="Google Shape;6803;p6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1"/>
          <p:cNvGrpSpPr/>
          <p:nvPr/>
        </p:nvGrpSpPr>
        <p:grpSpPr>
          <a:xfrm>
            <a:off x="3937042" y="3651263"/>
            <a:ext cx="359972" cy="365467"/>
            <a:chOff x="-59400775" y="4084200"/>
            <a:chExt cx="311125" cy="315875"/>
          </a:xfrm>
        </p:grpSpPr>
        <p:sp>
          <p:nvSpPr>
            <p:cNvPr id="6807" name="Google Shape;6807;p6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61"/>
          <p:cNvGrpSpPr/>
          <p:nvPr/>
        </p:nvGrpSpPr>
        <p:grpSpPr>
          <a:xfrm>
            <a:off x="2161136" y="1377094"/>
            <a:ext cx="365438" cy="366364"/>
            <a:chOff x="-64044600" y="3360375"/>
            <a:chExt cx="315850" cy="316650"/>
          </a:xfrm>
        </p:grpSpPr>
        <p:sp>
          <p:nvSpPr>
            <p:cNvPr id="6814" name="Google Shape;6814;p6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61"/>
          <p:cNvGrpSpPr/>
          <p:nvPr/>
        </p:nvGrpSpPr>
        <p:grpSpPr>
          <a:xfrm>
            <a:off x="2187559" y="1819647"/>
            <a:ext cx="312592" cy="367261"/>
            <a:chOff x="-64022550" y="3727425"/>
            <a:chExt cx="270175" cy="317425"/>
          </a:xfrm>
        </p:grpSpPr>
        <p:sp>
          <p:nvSpPr>
            <p:cNvPr id="6818" name="Google Shape;6818;p6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1"/>
          <p:cNvGrpSpPr/>
          <p:nvPr/>
        </p:nvGrpSpPr>
        <p:grpSpPr>
          <a:xfrm>
            <a:off x="2211697" y="2248547"/>
            <a:ext cx="264317" cy="367290"/>
            <a:chOff x="-64001300" y="4093650"/>
            <a:chExt cx="228450" cy="317450"/>
          </a:xfrm>
        </p:grpSpPr>
        <p:sp>
          <p:nvSpPr>
            <p:cNvPr id="6822" name="Google Shape;6822;p6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1"/>
          <p:cNvGrpSpPr/>
          <p:nvPr/>
        </p:nvGrpSpPr>
        <p:grpSpPr>
          <a:xfrm>
            <a:off x="830701" y="2741838"/>
            <a:ext cx="359972" cy="366480"/>
            <a:chOff x="-62148800" y="3377700"/>
            <a:chExt cx="311125" cy="316750"/>
          </a:xfrm>
        </p:grpSpPr>
        <p:sp>
          <p:nvSpPr>
            <p:cNvPr id="6827" name="Google Shape;6827;p6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1"/>
          <p:cNvGrpSpPr/>
          <p:nvPr/>
        </p:nvGrpSpPr>
        <p:grpSpPr>
          <a:xfrm>
            <a:off x="826608" y="3191835"/>
            <a:ext cx="368157" cy="367290"/>
            <a:chOff x="-62154300" y="3743950"/>
            <a:chExt cx="318200" cy="317450"/>
          </a:xfrm>
        </p:grpSpPr>
        <p:sp>
          <p:nvSpPr>
            <p:cNvPr id="6830" name="Google Shape;6830;p6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1"/>
          <p:cNvGrpSpPr/>
          <p:nvPr/>
        </p:nvGrpSpPr>
        <p:grpSpPr>
          <a:xfrm>
            <a:off x="826594" y="3650815"/>
            <a:ext cx="368186" cy="366364"/>
            <a:chOff x="-62151950" y="4111775"/>
            <a:chExt cx="318225" cy="316650"/>
          </a:xfrm>
        </p:grpSpPr>
        <p:sp>
          <p:nvSpPr>
            <p:cNvPr id="6833" name="Google Shape;6833;p6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61"/>
          <p:cNvGrpSpPr/>
          <p:nvPr/>
        </p:nvGrpSpPr>
        <p:grpSpPr>
          <a:xfrm>
            <a:off x="3045218" y="2741361"/>
            <a:ext cx="368157" cy="367434"/>
            <a:chOff x="-60254550" y="3367325"/>
            <a:chExt cx="318200" cy="317575"/>
          </a:xfrm>
        </p:grpSpPr>
        <p:sp>
          <p:nvSpPr>
            <p:cNvPr id="6838" name="Google Shape;6838;p6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1"/>
          <p:cNvGrpSpPr/>
          <p:nvPr/>
        </p:nvGrpSpPr>
        <p:grpSpPr>
          <a:xfrm>
            <a:off x="3046115" y="3192355"/>
            <a:ext cx="366364" cy="366248"/>
            <a:chOff x="-60255350" y="3733825"/>
            <a:chExt cx="316650" cy="316550"/>
          </a:xfrm>
        </p:grpSpPr>
        <p:sp>
          <p:nvSpPr>
            <p:cNvPr id="6843" name="Google Shape;6843;p6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1"/>
          <p:cNvGrpSpPr/>
          <p:nvPr/>
        </p:nvGrpSpPr>
        <p:grpSpPr>
          <a:xfrm>
            <a:off x="3073912" y="3651263"/>
            <a:ext cx="310770" cy="365467"/>
            <a:chOff x="-60232500" y="4101525"/>
            <a:chExt cx="268600" cy="315875"/>
          </a:xfrm>
        </p:grpSpPr>
        <p:sp>
          <p:nvSpPr>
            <p:cNvPr id="6851" name="Google Shape;6851;p6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3" name="Google Shape;6853;p61"/>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4" name="Google Shape;6854;p61"/>
          <p:cNvGrpSpPr/>
          <p:nvPr/>
        </p:nvGrpSpPr>
        <p:grpSpPr>
          <a:xfrm>
            <a:off x="2606912" y="1377094"/>
            <a:ext cx="368186" cy="366364"/>
            <a:chOff x="-63679950" y="3360375"/>
            <a:chExt cx="318225" cy="316650"/>
          </a:xfrm>
        </p:grpSpPr>
        <p:sp>
          <p:nvSpPr>
            <p:cNvPr id="6855" name="Google Shape;6855;p6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9" name="Google Shape;6859;p61"/>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0" name="Google Shape;6860;p61"/>
          <p:cNvGrpSpPr/>
          <p:nvPr/>
        </p:nvGrpSpPr>
        <p:grpSpPr>
          <a:xfrm>
            <a:off x="2605539" y="2248431"/>
            <a:ext cx="370934" cy="367521"/>
            <a:chOff x="-63679950" y="4093450"/>
            <a:chExt cx="320600" cy="317650"/>
          </a:xfrm>
        </p:grpSpPr>
        <p:sp>
          <p:nvSpPr>
            <p:cNvPr id="6861" name="Google Shape;6861;p6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61"/>
          <p:cNvGrpSpPr/>
          <p:nvPr/>
        </p:nvGrpSpPr>
        <p:grpSpPr>
          <a:xfrm>
            <a:off x="1265656" y="2741433"/>
            <a:ext cx="366364" cy="367290"/>
            <a:chOff x="-61784125" y="3377700"/>
            <a:chExt cx="316650" cy="317450"/>
          </a:xfrm>
        </p:grpSpPr>
        <p:sp>
          <p:nvSpPr>
            <p:cNvPr id="6865" name="Google Shape;6865;p6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1"/>
          <p:cNvGrpSpPr/>
          <p:nvPr/>
        </p:nvGrpSpPr>
        <p:grpSpPr>
          <a:xfrm>
            <a:off x="1265656" y="3191835"/>
            <a:ext cx="366364" cy="367290"/>
            <a:chOff x="-61783350" y="3743950"/>
            <a:chExt cx="316650" cy="317450"/>
          </a:xfrm>
        </p:grpSpPr>
        <p:sp>
          <p:nvSpPr>
            <p:cNvPr id="6873" name="Google Shape;6873;p6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61"/>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8" name="Google Shape;6878;p61"/>
          <p:cNvGrpSpPr/>
          <p:nvPr/>
        </p:nvGrpSpPr>
        <p:grpSpPr>
          <a:xfrm>
            <a:off x="3487080" y="3651668"/>
            <a:ext cx="369112" cy="364657"/>
            <a:chOff x="-59869425" y="4102225"/>
            <a:chExt cx="319025" cy="315175"/>
          </a:xfrm>
        </p:grpSpPr>
        <p:sp>
          <p:nvSpPr>
            <p:cNvPr id="6879" name="Google Shape;6879;p6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1"/>
          <p:cNvGrpSpPr/>
          <p:nvPr/>
        </p:nvGrpSpPr>
        <p:grpSpPr>
          <a:xfrm>
            <a:off x="2605883" y="4120490"/>
            <a:ext cx="366364" cy="365467"/>
            <a:chOff x="-59029025" y="3711650"/>
            <a:chExt cx="316650" cy="315875"/>
          </a:xfrm>
        </p:grpSpPr>
        <p:sp>
          <p:nvSpPr>
            <p:cNvPr id="6884" name="Google Shape;6884;p6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1"/>
          <p:cNvGrpSpPr/>
          <p:nvPr/>
        </p:nvGrpSpPr>
        <p:grpSpPr>
          <a:xfrm>
            <a:off x="4841373" y="1398014"/>
            <a:ext cx="351940" cy="348188"/>
            <a:chOff x="581525" y="3254850"/>
            <a:chExt cx="297750" cy="294575"/>
          </a:xfrm>
        </p:grpSpPr>
        <p:sp>
          <p:nvSpPr>
            <p:cNvPr id="6892" name="Google Shape;6892;p6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1"/>
          <p:cNvGrpSpPr/>
          <p:nvPr/>
        </p:nvGrpSpPr>
        <p:grpSpPr>
          <a:xfrm>
            <a:off x="4840442" y="1836950"/>
            <a:ext cx="353802" cy="351497"/>
            <a:chOff x="580725" y="3617925"/>
            <a:chExt cx="299325" cy="297375"/>
          </a:xfrm>
        </p:grpSpPr>
        <p:sp>
          <p:nvSpPr>
            <p:cNvPr id="6896" name="Google Shape;6896;p6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1"/>
          <p:cNvGrpSpPr/>
          <p:nvPr/>
        </p:nvGrpSpPr>
        <p:grpSpPr>
          <a:xfrm>
            <a:off x="4842304" y="2284140"/>
            <a:ext cx="350079" cy="350079"/>
            <a:chOff x="583100" y="3982600"/>
            <a:chExt cx="296175" cy="296175"/>
          </a:xfrm>
        </p:grpSpPr>
        <p:sp>
          <p:nvSpPr>
            <p:cNvPr id="6902" name="Google Shape;6902;p6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1"/>
          <p:cNvGrpSpPr/>
          <p:nvPr/>
        </p:nvGrpSpPr>
        <p:grpSpPr>
          <a:xfrm>
            <a:off x="7074918" y="1397764"/>
            <a:ext cx="307231" cy="348690"/>
            <a:chOff x="2423775" y="3226875"/>
            <a:chExt cx="259925" cy="295000"/>
          </a:xfrm>
        </p:grpSpPr>
        <p:sp>
          <p:nvSpPr>
            <p:cNvPr id="6910" name="Google Shape;6910;p6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61"/>
          <p:cNvGrpSpPr/>
          <p:nvPr/>
        </p:nvGrpSpPr>
        <p:grpSpPr>
          <a:xfrm>
            <a:off x="7052106" y="1839049"/>
            <a:ext cx="352857" cy="347301"/>
            <a:chOff x="2404875" y="3592725"/>
            <a:chExt cx="298525" cy="293825"/>
          </a:xfrm>
        </p:grpSpPr>
        <p:sp>
          <p:nvSpPr>
            <p:cNvPr id="6914" name="Google Shape;6914;p6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1"/>
          <p:cNvGrpSpPr/>
          <p:nvPr/>
        </p:nvGrpSpPr>
        <p:grpSpPr>
          <a:xfrm>
            <a:off x="7053036" y="2284614"/>
            <a:ext cx="350995" cy="349133"/>
            <a:chOff x="2404875" y="3955825"/>
            <a:chExt cx="296950" cy="295375"/>
          </a:xfrm>
        </p:grpSpPr>
        <p:sp>
          <p:nvSpPr>
            <p:cNvPr id="6918" name="Google Shape;6918;p6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1"/>
          <p:cNvGrpSpPr/>
          <p:nvPr/>
        </p:nvGrpSpPr>
        <p:grpSpPr>
          <a:xfrm>
            <a:off x="5747016" y="2748808"/>
            <a:ext cx="349163" cy="350079"/>
            <a:chOff x="4263650" y="3235150"/>
            <a:chExt cx="295400" cy="296175"/>
          </a:xfrm>
        </p:grpSpPr>
        <p:sp>
          <p:nvSpPr>
            <p:cNvPr id="6923" name="Google Shape;6923;p6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61"/>
          <p:cNvGrpSpPr/>
          <p:nvPr/>
        </p:nvGrpSpPr>
        <p:grpSpPr>
          <a:xfrm>
            <a:off x="5744696" y="3207969"/>
            <a:ext cx="353802" cy="327739"/>
            <a:chOff x="4266025" y="3609275"/>
            <a:chExt cx="299325" cy="277275"/>
          </a:xfrm>
        </p:grpSpPr>
        <p:sp>
          <p:nvSpPr>
            <p:cNvPr id="6929" name="Google Shape;6929;p6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61"/>
          <p:cNvGrpSpPr/>
          <p:nvPr/>
        </p:nvGrpSpPr>
        <p:grpSpPr>
          <a:xfrm>
            <a:off x="5745154" y="3673356"/>
            <a:ext cx="352886" cy="349133"/>
            <a:chOff x="4263650" y="3963700"/>
            <a:chExt cx="298550" cy="295375"/>
          </a:xfrm>
        </p:grpSpPr>
        <p:sp>
          <p:nvSpPr>
            <p:cNvPr id="6932" name="Google Shape;6932;p6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1"/>
          <p:cNvGrpSpPr/>
          <p:nvPr/>
        </p:nvGrpSpPr>
        <p:grpSpPr>
          <a:xfrm>
            <a:off x="8023491" y="2748809"/>
            <a:ext cx="226264" cy="350079"/>
            <a:chOff x="6164975" y="3211525"/>
            <a:chExt cx="191425" cy="296175"/>
          </a:xfrm>
        </p:grpSpPr>
        <p:sp>
          <p:nvSpPr>
            <p:cNvPr id="6940" name="Google Shape;6940;p6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61"/>
          <p:cNvGrpSpPr/>
          <p:nvPr/>
        </p:nvGrpSpPr>
        <p:grpSpPr>
          <a:xfrm>
            <a:off x="5285528" y="1397084"/>
            <a:ext cx="352886" cy="350049"/>
            <a:chOff x="946175" y="3253275"/>
            <a:chExt cx="298550" cy="296150"/>
          </a:xfrm>
        </p:grpSpPr>
        <p:sp>
          <p:nvSpPr>
            <p:cNvPr id="6948" name="Google Shape;6948;p6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61"/>
          <p:cNvGrpSpPr/>
          <p:nvPr/>
        </p:nvGrpSpPr>
        <p:grpSpPr>
          <a:xfrm>
            <a:off x="5286459" y="1839048"/>
            <a:ext cx="351024" cy="347301"/>
            <a:chOff x="946175" y="3619500"/>
            <a:chExt cx="296975" cy="293825"/>
          </a:xfrm>
        </p:grpSpPr>
        <p:sp>
          <p:nvSpPr>
            <p:cNvPr id="6954" name="Google Shape;6954;p6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1"/>
          <p:cNvGrpSpPr/>
          <p:nvPr/>
        </p:nvGrpSpPr>
        <p:grpSpPr>
          <a:xfrm>
            <a:off x="5286001" y="2283682"/>
            <a:ext cx="351940" cy="350995"/>
            <a:chOff x="944600" y="3981825"/>
            <a:chExt cx="297750" cy="296950"/>
          </a:xfrm>
        </p:grpSpPr>
        <p:sp>
          <p:nvSpPr>
            <p:cNvPr id="6961" name="Google Shape;6961;p6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61"/>
          <p:cNvGrpSpPr/>
          <p:nvPr/>
        </p:nvGrpSpPr>
        <p:grpSpPr>
          <a:xfrm>
            <a:off x="7502937" y="1397542"/>
            <a:ext cx="350079" cy="349133"/>
            <a:chOff x="2768750" y="3227275"/>
            <a:chExt cx="296175" cy="295375"/>
          </a:xfrm>
        </p:grpSpPr>
        <p:sp>
          <p:nvSpPr>
            <p:cNvPr id="6966" name="Google Shape;6966;p6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61"/>
          <p:cNvGrpSpPr/>
          <p:nvPr/>
        </p:nvGrpSpPr>
        <p:grpSpPr>
          <a:xfrm>
            <a:off x="7523888" y="1838414"/>
            <a:ext cx="308177" cy="348572"/>
            <a:chOff x="2786075" y="3591800"/>
            <a:chExt cx="260725" cy="294900"/>
          </a:xfrm>
        </p:grpSpPr>
        <p:sp>
          <p:nvSpPr>
            <p:cNvPr id="6975" name="Google Shape;6975;p6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61"/>
          <p:cNvGrpSpPr/>
          <p:nvPr/>
        </p:nvGrpSpPr>
        <p:grpSpPr>
          <a:xfrm>
            <a:off x="7564387" y="2284141"/>
            <a:ext cx="227180" cy="350079"/>
            <a:chOff x="2819150" y="3955025"/>
            <a:chExt cx="192200" cy="296175"/>
          </a:xfrm>
        </p:grpSpPr>
        <p:sp>
          <p:nvSpPr>
            <p:cNvPr id="6981" name="Google Shape;6981;p6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1"/>
          <p:cNvGrpSpPr/>
          <p:nvPr/>
        </p:nvGrpSpPr>
        <p:grpSpPr>
          <a:xfrm>
            <a:off x="6188160" y="2749739"/>
            <a:ext cx="349133" cy="348217"/>
            <a:chOff x="4629125" y="3235150"/>
            <a:chExt cx="295375" cy="294600"/>
          </a:xfrm>
        </p:grpSpPr>
        <p:sp>
          <p:nvSpPr>
            <p:cNvPr id="6986" name="Google Shape;6986;p6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61"/>
          <p:cNvGrpSpPr/>
          <p:nvPr/>
        </p:nvGrpSpPr>
        <p:grpSpPr>
          <a:xfrm>
            <a:off x="6188145" y="3197272"/>
            <a:ext cx="349163" cy="349133"/>
            <a:chOff x="4628325" y="3599825"/>
            <a:chExt cx="295400" cy="295375"/>
          </a:xfrm>
        </p:grpSpPr>
        <p:sp>
          <p:nvSpPr>
            <p:cNvPr id="6992" name="Google Shape;6992;p6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1"/>
          <p:cNvGrpSpPr/>
          <p:nvPr/>
        </p:nvGrpSpPr>
        <p:grpSpPr>
          <a:xfrm>
            <a:off x="6209096" y="3672883"/>
            <a:ext cx="307261" cy="350079"/>
            <a:chOff x="4645650" y="3962900"/>
            <a:chExt cx="259950" cy="296175"/>
          </a:xfrm>
        </p:grpSpPr>
        <p:sp>
          <p:nvSpPr>
            <p:cNvPr id="7005" name="Google Shape;7005;p6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1"/>
          <p:cNvGrpSpPr/>
          <p:nvPr/>
        </p:nvGrpSpPr>
        <p:grpSpPr>
          <a:xfrm>
            <a:off x="7962056" y="3197745"/>
            <a:ext cx="349133" cy="348188"/>
            <a:chOff x="6143725" y="3582500"/>
            <a:chExt cx="295375" cy="294575"/>
          </a:xfrm>
        </p:grpSpPr>
        <p:sp>
          <p:nvSpPr>
            <p:cNvPr id="7012" name="Google Shape;7012;p6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61"/>
          <p:cNvGrpSpPr/>
          <p:nvPr/>
        </p:nvGrpSpPr>
        <p:grpSpPr>
          <a:xfrm>
            <a:off x="5730883" y="1397084"/>
            <a:ext cx="350995" cy="350049"/>
            <a:chOff x="1310075" y="3253275"/>
            <a:chExt cx="296950" cy="296150"/>
          </a:xfrm>
        </p:grpSpPr>
        <p:sp>
          <p:nvSpPr>
            <p:cNvPr id="7020" name="Google Shape;7020;p6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3" name="Google Shape;7023;p61"/>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4" name="Google Shape;7024;p61"/>
          <p:cNvGrpSpPr/>
          <p:nvPr/>
        </p:nvGrpSpPr>
        <p:grpSpPr>
          <a:xfrm>
            <a:off x="5730410" y="2283343"/>
            <a:ext cx="351941" cy="351675"/>
            <a:chOff x="1310075" y="3980250"/>
            <a:chExt cx="297750" cy="297525"/>
          </a:xfrm>
        </p:grpSpPr>
        <p:sp>
          <p:nvSpPr>
            <p:cNvPr id="7025" name="Google Shape;7025;p6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1"/>
          <p:cNvGrpSpPr/>
          <p:nvPr/>
        </p:nvGrpSpPr>
        <p:grpSpPr>
          <a:xfrm>
            <a:off x="7995198" y="1397542"/>
            <a:ext cx="266305" cy="349133"/>
            <a:chOff x="3167275" y="3227275"/>
            <a:chExt cx="225300" cy="295375"/>
          </a:xfrm>
        </p:grpSpPr>
        <p:sp>
          <p:nvSpPr>
            <p:cNvPr id="7030" name="Google Shape;7030;p6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5" name="Google Shape;7035;p61"/>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61"/>
          <p:cNvGrpSpPr/>
          <p:nvPr/>
        </p:nvGrpSpPr>
        <p:grpSpPr>
          <a:xfrm>
            <a:off x="7952380" y="2284599"/>
            <a:ext cx="351940" cy="349163"/>
            <a:chOff x="3133425" y="3955025"/>
            <a:chExt cx="297750" cy="295400"/>
          </a:xfrm>
        </p:grpSpPr>
        <p:sp>
          <p:nvSpPr>
            <p:cNvPr id="7037" name="Google Shape;7037;p6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1"/>
          <p:cNvGrpSpPr/>
          <p:nvPr/>
        </p:nvGrpSpPr>
        <p:grpSpPr>
          <a:xfrm>
            <a:off x="6632554" y="2748187"/>
            <a:ext cx="350079" cy="351320"/>
            <a:chOff x="4991425" y="3234750"/>
            <a:chExt cx="296175" cy="297225"/>
          </a:xfrm>
        </p:grpSpPr>
        <p:sp>
          <p:nvSpPr>
            <p:cNvPr id="7041" name="Google Shape;7041;p6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1"/>
          <p:cNvGrpSpPr/>
          <p:nvPr/>
        </p:nvGrpSpPr>
        <p:grpSpPr>
          <a:xfrm>
            <a:off x="6632554" y="3217750"/>
            <a:ext cx="350079" cy="308177"/>
            <a:chOff x="4991425" y="3617150"/>
            <a:chExt cx="296175" cy="260725"/>
          </a:xfrm>
        </p:grpSpPr>
        <p:sp>
          <p:nvSpPr>
            <p:cNvPr id="7048" name="Google Shape;7048;p6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1"/>
          <p:cNvGrpSpPr/>
          <p:nvPr/>
        </p:nvGrpSpPr>
        <p:grpSpPr>
          <a:xfrm>
            <a:off x="6709827" y="3673341"/>
            <a:ext cx="195532" cy="349163"/>
            <a:chOff x="5056800" y="3962900"/>
            <a:chExt cx="165425" cy="295400"/>
          </a:xfrm>
        </p:grpSpPr>
        <p:sp>
          <p:nvSpPr>
            <p:cNvPr id="7056" name="Google Shape;7056;p6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61"/>
          <p:cNvGrpSpPr/>
          <p:nvPr/>
        </p:nvGrpSpPr>
        <p:grpSpPr>
          <a:xfrm>
            <a:off x="7961125" y="3673357"/>
            <a:ext cx="350995" cy="349133"/>
            <a:chOff x="6168925" y="3936925"/>
            <a:chExt cx="296950" cy="295375"/>
          </a:xfrm>
        </p:grpSpPr>
        <p:sp>
          <p:nvSpPr>
            <p:cNvPr id="7060" name="Google Shape;7060;p6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1"/>
          <p:cNvGrpSpPr/>
          <p:nvPr/>
        </p:nvGrpSpPr>
        <p:grpSpPr>
          <a:xfrm>
            <a:off x="6174844" y="1390429"/>
            <a:ext cx="348188" cy="349133"/>
            <a:chOff x="1674750" y="3254050"/>
            <a:chExt cx="294575" cy="295375"/>
          </a:xfrm>
        </p:grpSpPr>
        <p:sp>
          <p:nvSpPr>
            <p:cNvPr id="7067" name="Google Shape;7067;p6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61"/>
          <p:cNvGrpSpPr/>
          <p:nvPr/>
        </p:nvGrpSpPr>
        <p:grpSpPr>
          <a:xfrm>
            <a:off x="6189239" y="1838132"/>
            <a:ext cx="319347" cy="349133"/>
            <a:chOff x="1687350" y="3618725"/>
            <a:chExt cx="270175" cy="295375"/>
          </a:xfrm>
        </p:grpSpPr>
        <p:sp>
          <p:nvSpPr>
            <p:cNvPr id="7071" name="Google Shape;7071;p6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1"/>
          <p:cNvGrpSpPr/>
          <p:nvPr/>
        </p:nvGrpSpPr>
        <p:grpSpPr>
          <a:xfrm>
            <a:off x="6172942" y="2284613"/>
            <a:ext cx="351940" cy="349133"/>
            <a:chOff x="1672375" y="3982600"/>
            <a:chExt cx="297750" cy="295375"/>
          </a:xfrm>
        </p:grpSpPr>
        <p:sp>
          <p:nvSpPr>
            <p:cNvPr id="7075" name="Google Shape;7075;p6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1"/>
          <p:cNvGrpSpPr/>
          <p:nvPr/>
        </p:nvGrpSpPr>
        <p:grpSpPr>
          <a:xfrm>
            <a:off x="4864934" y="2748808"/>
            <a:ext cx="350079" cy="350079"/>
            <a:chOff x="3497300" y="3227275"/>
            <a:chExt cx="296175" cy="296175"/>
          </a:xfrm>
        </p:grpSpPr>
        <p:sp>
          <p:nvSpPr>
            <p:cNvPr id="7079" name="Google Shape;7079;p6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1"/>
          <p:cNvGrpSpPr/>
          <p:nvPr/>
        </p:nvGrpSpPr>
        <p:grpSpPr>
          <a:xfrm>
            <a:off x="4865407" y="3198203"/>
            <a:ext cx="349133" cy="347272"/>
            <a:chOff x="3497300" y="3591950"/>
            <a:chExt cx="295375" cy="293800"/>
          </a:xfrm>
        </p:grpSpPr>
        <p:sp>
          <p:nvSpPr>
            <p:cNvPr id="7088" name="Google Shape;7088;p6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1"/>
          <p:cNvGrpSpPr/>
          <p:nvPr/>
        </p:nvGrpSpPr>
        <p:grpSpPr>
          <a:xfrm>
            <a:off x="4865407" y="3673341"/>
            <a:ext cx="349133" cy="349163"/>
            <a:chOff x="3497300" y="3955025"/>
            <a:chExt cx="295375" cy="295400"/>
          </a:xfrm>
        </p:grpSpPr>
        <p:sp>
          <p:nvSpPr>
            <p:cNvPr id="7097" name="Google Shape;7097;p6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1"/>
          <p:cNvGrpSpPr/>
          <p:nvPr/>
        </p:nvGrpSpPr>
        <p:grpSpPr>
          <a:xfrm>
            <a:off x="7089979" y="2749532"/>
            <a:ext cx="327739" cy="348631"/>
            <a:chOff x="5364750" y="3235150"/>
            <a:chExt cx="277275" cy="294950"/>
          </a:xfrm>
        </p:grpSpPr>
        <p:sp>
          <p:nvSpPr>
            <p:cNvPr id="7101" name="Google Shape;7101;p6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1"/>
          <p:cNvGrpSpPr/>
          <p:nvPr/>
        </p:nvGrpSpPr>
        <p:grpSpPr>
          <a:xfrm>
            <a:off x="7078337" y="3195868"/>
            <a:ext cx="351024" cy="351941"/>
            <a:chOff x="5355300" y="3598250"/>
            <a:chExt cx="296975" cy="297750"/>
          </a:xfrm>
        </p:grpSpPr>
        <p:sp>
          <p:nvSpPr>
            <p:cNvPr id="7110" name="Google Shape;7110;p6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1"/>
          <p:cNvGrpSpPr/>
          <p:nvPr/>
        </p:nvGrpSpPr>
        <p:grpSpPr>
          <a:xfrm>
            <a:off x="7082533" y="3734790"/>
            <a:ext cx="342632" cy="226264"/>
            <a:chOff x="5358450" y="4015675"/>
            <a:chExt cx="289875" cy="191425"/>
          </a:xfrm>
        </p:grpSpPr>
        <p:sp>
          <p:nvSpPr>
            <p:cNvPr id="7119" name="Google Shape;7119;p6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1"/>
          <p:cNvGrpSpPr/>
          <p:nvPr/>
        </p:nvGrpSpPr>
        <p:grpSpPr>
          <a:xfrm>
            <a:off x="6209015" y="4117322"/>
            <a:ext cx="351024" cy="325464"/>
            <a:chOff x="6543825" y="3202075"/>
            <a:chExt cx="296975" cy="275350"/>
          </a:xfrm>
        </p:grpSpPr>
        <p:sp>
          <p:nvSpPr>
            <p:cNvPr id="7124" name="Google Shape;7124;p6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1"/>
          <p:cNvGrpSpPr/>
          <p:nvPr/>
        </p:nvGrpSpPr>
        <p:grpSpPr>
          <a:xfrm>
            <a:off x="6615996" y="1397069"/>
            <a:ext cx="350079" cy="350079"/>
            <a:chOff x="2037825" y="3254050"/>
            <a:chExt cx="296175" cy="296175"/>
          </a:xfrm>
        </p:grpSpPr>
        <p:sp>
          <p:nvSpPr>
            <p:cNvPr id="7132" name="Google Shape;7132;p6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1"/>
          <p:cNvGrpSpPr/>
          <p:nvPr/>
        </p:nvGrpSpPr>
        <p:grpSpPr>
          <a:xfrm>
            <a:off x="6614135" y="1838236"/>
            <a:ext cx="353802" cy="348926"/>
            <a:chOff x="2034675" y="3617925"/>
            <a:chExt cx="299325" cy="295200"/>
          </a:xfrm>
        </p:grpSpPr>
        <p:sp>
          <p:nvSpPr>
            <p:cNvPr id="7139" name="Google Shape;7139;p6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1"/>
          <p:cNvGrpSpPr/>
          <p:nvPr/>
        </p:nvGrpSpPr>
        <p:grpSpPr>
          <a:xfrm>
            <a:off x="6615996" y="2284613"/>
            <a:ext cx="350079" cy="349133"/>
            <a:chOff x="2037825" y="3981825"/>
            <a:chExt cx="296175" cy="295375"/>
          </a:xfrm>
        </p:grpSpPr>
        <p:sp>
          <p:nvSpPr>
            <p:cNvPr id="7145" name="Google Shape;7145;p6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1"/>
          <p:cNvGrpSpPr/>
          <p:nvPr/>
        </p:nvGrpSpPr>
        <p:grpSpPr>
          <a:xfrm>
            <a:off x="5301014" y="2780929"/>
            <a:ext cx="350079" cy="285837"/>
            <a:chOff x="3860400" y="3254050"/>
            <a:chExt cx="296175" cy="241825"/>
          </a:xfrm>
        </p:grpSpPr>
        <p:sp>
          <p:nvSpPr>
            <p:cNvPr id="7149" name="Google Shape;7149;p6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1"/>
          <p:cNvGrpSpPr/>
          <p:nvPr/>
        </p:nvGrpSpPr>
        <p:grpSpPr>
          <a:xfrm>
            <a:off x="5300541" y="3196800"/>
            <a:ext cx="351024" cy="350079"/>
            <a:chOff x="3859600" y="3591950"/>
            <a:chExt cx="296975" cy="296175"/>
          </a:xfrm>
        </p:grpSpPr>
        <p:sp>
          <p:nvSpPr>
            <p:cNvPr id="7157" name="Google Shape;7157;p6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1"/>
          <p:cNvGrpSpPr/>
          <p:nvPr/>
        </p:nvGrpSpPr>
        <p:grpSpPr>
          <a:xfrm>
            <a:off x="5301014" y="3672883"/>
            <a:ext cx="350079" cy="350079"/>
            <a:chOff x="3860400" y="3955025"/>
            <a:chExt cx="296175" cy="296175"/>
          </a:xfrm>
        </p:grpSpPr>
        <p:sp>
          <p:nvSpPr>
            <p:cNvPr id="7161" name="Google Shape;7161;p6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1"/>
          <p:cNvGrpSpPr/>
          <p:nvPr/>
        </p:nvGrpSpPr>
        <p:grpSpPr>
          <a:xfrm>
            <a:off x="7516230" y="2749281"/>
            <a:ext cx="355664" cy="349133"/>
            <a:chOff x="5716825" y="3235950"/>
            <a:chExt cx="300900" cy="295375"/>
          </a:xfrm>
        </p:grpSpPr>
        <p:sp>
          <p:nvSpPr>
            <p:cNvPr id="7167" name="Google Shape;7167;p6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1"/>
          <p:cNvGrpSpPr/>
          <p:nvPr/>
        </p:nvGrpSpPr>
        <p:grpSpPr>
          <a:xfrm>
            <a:off x="7529261" y="3207969"/>
            <a:ext cx="329601" cy="327739"/>
            <a:chOff x="5727850" y="3609275"/>
            <a:chExt cx="278850" cy="277275"/>
          </a:xfrm>
        </p:grpSpPr>
        <p:sp>
          <p:nvSpPr>
            <p:cNvPr id="7172" name="Google Shape;7172;p6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1"/>
          <p:cNvGrpSpPr/>
          <p:nvPr/>
        </p:nvGrpSpPr>
        <p:grpSpPr>
          <a:xfrm>
            <a:off x="7540446" y="3673356"/>
            <a:ext cx="307231" cy="349133"/>
            <a:chOff x="5736525" y="3963700"/>
            <a:chExt cx="259925" cy="295375"/>
          </a:xfrm>
        </p:grpSpPr>
        <p:sp>
          <p:nvSpPr>
            <p:cNvPr id="7178" name="Google Shape;7178;p6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1"/>
          <p:cNvGrpSpPr/>
          <p:nvPr/>
        </p:nvGrpSpPr>
        <p:grpSpPr>
          <a:xfrm>
            <a:off x="6632026" y="4122683"/>
            <a:ext cx="351024" cy="350079"/>
            <a:chOff x="6553275" y="3604550"/>
            <a:chExt cx="296975" cy="296175"/>
          </a:xfrm>
        </p:grpSpPr>
        <p:sp>
          <p:nvSpPr>
            <p:cNvPr id="7186" name="Google Shape;7186;p6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2" name="Google Shape;7192;p6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193" name="Google Shape;7193;p6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97"/>
        <p:cNvGrpSpPr/>
        <p:nvPr/>
      </p:nvGrpSpPr>
      <p:grpSpPr>
        <a:xfrm>
          <a:off x="0" y="0"/>
          <a:ext cx="0" cy="0"/>
          <a:chOff x="0" y="0"/>
          <a:chExt cx="0" cy="0"/>
        </a:xfrm>
      </p:grpSpPr>
      <p:grpSp>
        <p:nvGrpSpPr>
          <p:cNvPr id="7198" name="Google Shape;7198;p62"/>
          <p:cNvGrpSpPr/>
          <p:nvPr/>
        </p:nvGrpSpPr>
        <p:grpSpPr>
          <a:xfrm>
            <a:off x="859032" y="1380546"/>
            <a:ext cx="294401" cy="353645"/>
            <a:chOff x="-35814600" y="3202075"/>
            <a:chExt cx="242625" cy="291450"/>
          </a:xfrm>
        </p:grpSpPr>
        <p:sp>
          <p:nvSpPr>
            <p:cNvPr id="7199" name="Google Shape;7199;p6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62"/>
          <p:cNvGrpSpPr/>
          <p:nvPr/>
        </p:nvGrpSpPr>
        <p:grpSpPr>
          <a:xfrm>
            <a:off x="829410" y="1821466"/>
            <a:ext cx="353645" cy="353888"/>
            <a:chOff x="-35839800" y="3561025"/>
            <a:chExt cx="291450" cy="291650"/>
          </a:xfrm>
        </p:grpSpPr>
        <p:sp>
          <p:nvSpPr>
            <p:cNvPr id="7207" name="Google Shape;7207;p6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214;p62"/>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5" name="Google Shape;7215;p62"/>
          <p:cNvGrpSpPr/>
          <p:nvPr/>
        </p:nvGrpSpPr>
        <p:grpSpPr>
          <a:xfrm>
            <a:off x="3066955" y="1380546"/>
            <a:ext cx="353645" cy="353645"/>
            <a:chOff x="-34003850" y="3227275"/>
            <a:chExt cx="291450" cy="291450"/>
          </a:xfrm>
        </p:grpSpPr>
        <p:sp>
          <p:nvSpPr>
            <p:cNvPr id="7216" name="Google Shape;7216;p6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2"/>
          <p:cNvGrpSpPr/>
          <p:nvPr/>
        </p:nvGrpSpPr>
        <p:grpSpPr>
          <a:xfrm>
            <a:off x="3066485" y="1821238"/>
            <a:ext cx="354586" cy="354343"/>
            <a:chOff x="-34004625" y="3585850"/>
            <a:chExt cx="292225" cy="292025"/>
          </a:xfrm>
        </p:grpSpPr>
        <p:sp>
          <p:nvSpPr>
            <p:cNvPr id="7222" name="Google Shape;7222;p6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2"/>
          <p:cNvGrpSpPr/>
          <p:nvPr/>
        </p:nvGrpSpPr>
        <p:grpSpPr>
          <a:xfrm>
            <a:off x="3066000" y="2256439"/>
            <a:ext cx="355557" cy="354616"/>
            <a:chOff x="-34005425" y="3945575"/>
            <a:chExt cx="293025" cy="292250"/>
          </a:xfrm>
        </p:grpSpPr>
        <p:sp>
          <p:nvSpPr>
            <p:cNvPr id="7228" name="Google Shape;7228;p6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2"/>
          <p:cNvGrpSpPr/>
          <p:nvPr/>
        </p:nvGrpSpPr>
        <p:grpSpPr>
          <a:xfrm>
            <a:off x="1713099" y="2729615"/>
            <a:ext cx="358408" cy="355557"/>
            <a:chOff x="-32174975" y="3192625"/>
            <a:chExt cx="295375" cy="293025"/>
          </a:xfrm>
        </p:grpSpPr>
        <p:sp>
          <p:nvSpPr>
            <p:cNvPr id="7232" name="Google Shape;7232;p6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2"/>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8" name="Google Shape;7238;p62"/>
          <p:cNvGrpSpPr/>
          <p:nvPr/>
        </p:nvGrpSpPr>
        <p:grpSpPr>
          <a:xfrm>
            <a:off x="3952249" y="2730570"/>
            <a:ext cx="354586" cy="353645"/>
            <a:chOff x="-30345325" y="3184750"/>
            <a:chExt cx="292225" cy="291450"/>
          </a:xfrm>
        </p:grpSpPr>
        <p:sp>
          <p:nvSpPr>
            <p:cNvPr id="7239" name="Google Shape;7239;p6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2"/>
          <p:cNvGrpSpPr/>
          <p:nvPr/>
        </p:nvGrpSpPr>
        <p:grpSpPr>
          <a:xfrm>
            <a:off x="1277001" y="1380546"/>
            <a:ext cx="353645" cy="353645"/>
            <a:chOff x="-35481425" y="3202075"/>
            <a:chExt cx="291450" cy="291450"/>
          </a:xfrm>
        </p:grpSpPr>
        <p:sp>
          <p:nvSpPr>
            <p:cNvPr id="7245" name="Google Shape;7245;p6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62"/>
          <p:cNvGrpSpPr/>
          <p:nvPr/>
        </p:nvGrpSpPr>
        <p:grpSpPr>
          <a:xfrm>
            <a:off x="1276531" y="1822072"/>
            <a:ext cx="354586" cy="352675"/>
            <a:chOff x="-35482200" y="3561225"/>
            <a:chExt cx="292225" cy="290650"/>
          </a:xfrm>
        </p:grpSpPr>
        <p:sp>
          <p:nvSpPr>
            <p:cNvPr id="7253" name="Google Shape;7253;p6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2"/>
          <p:cNvGrpSpPr/>
          <p:nvPr/>
        </p:nvGrpSpPr>
        <p:grpSpPr>
          <a:xfrm>
            <a:off x="1277001" y="2256940"/>
            <a:ext cx="353645" cy="353615"/>
            <a:chOff x="-35481425" y="3919600"/>
            <a:chExt cx="291450" cy="291425"/>
          </a:xfrm>
        </p:grpSpPr>
        <p:sp>
          <p:nvSpPr>
            <p:cNvPr id="7257" name="Google Shape;7257;p6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2"/>
          <p:cNvGrpSpPr/>
          <p:nvPr/>
        </p:nvGrpSpPr>
        <p:grpSpPr>
          <a:xfrm>
            <a:off x="3512636" y="1381031"/>
            <a:ext cx="357468" cy="352675"/>
            <a:chOff x="-33645475" y="3228075"/>
            <a:chExt cx="294600" cy="290650"/>
          </a:xfrm>
        </p:grpSpPr>
        <p:sp>
          <p:nvSpPr>
            <p:cNvPr id="7266" name="Google Shape;7266;p6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62"/>
          <p:cNvGrpSpPr/>
          <p:nvPr/>
        </p:nvGrpSpPr>
        <p:grpSpPr>
          <a:xfrm>
            <a:off x="3513606" y="1821116"/>
            <a:ext cx="355526" cy="354586"/>
            <a:chOff x="-33646250" y="3586425"/>
            <a:chExt cx="293000" cy="292225"/>
          </a:xfrm>
        </p:grpSpPr>
        <p:sp>
          <p:nvSpPr>
            <p:cNvPr id="7274" name="Google Shape;7274;p6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2"/>
          <p:cNvGrpSpPr/>
          <p:nvPr/>
        </p:nvGrpSpPr>
        <p:grpSpPr>
          <a:xfrm>
            <a:off x="3514076" y="2255969"/>
            <a:ext cx="354586" cy="355557"/>
            <a:chOff x="-33645475" y="3944800"/>
            <a:chExt cx="292225" cy="293025"/>
          </a:xfrm>
        </p:grpSpPr>
        <p:sp>
          <p:nvSpPr>
            <p:cNvPr id="7277" name="Google Shape;7277;p6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2"/>
          <p:cNvGrpSpPr/>
          <p:nvPr/>
        </p:nvGrpSpPr>
        <p:grpSpPr>
          <a:xfrm>
            <a:off x="2167295" y="2729706"/>
            <a:ext cx="352675" cy="355375"/>
            <a:chOff x="-31809525" y="3192625"/>
            <a:chExt cx="290650" cy="292875"/>
          </a:xfrm>
        </p:grpSpPr>
        <p:sp>
          <p:nvSpPr>
            <p:cNvPr id="7288" name="Google Shape;7288;p6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2"/>
          <p:cNvGrpSpPr/>
          <p:nvPr/>
        </p:nvGrpSpPr>
        <p:grpSpPr>
          <a:xfrm>
            <a:off x="2166810" y="3200258"/>
            <a:ext cx="353645" cy="355557"/>
            <a:chOff x="-31811100" y="3550975"/>
            <a:chExt cx="291450" cy="293025"/>
          </a:xfrm>
        </p:grpSpPr>
        <p:sp>
          <p:nvSpPr>
            <p:cNvPr id="7293" name="Google Shape;7293;p6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2"/>
          <p:cNvGrpSpPr/>
          <p:nvPr/>
        </p:nvGrpSpPr>
        <p:grpSpPr>
          <a:xfrm>
            <a:off x="2160606" y="3664562"/>
            <a:ext cx="366052" cy="356831"/>
            <a:chOff x="-31817400" y="3910025"/>
            <a:chExt cx="301675" cy="294075"/>
          </a:xfrm>
        </p:grpSpPr>
        <p:sp>
          <p:nvSpPr>
            <p:cNvPr id="7301" name="Google Shape;7301;p6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2"/>
          <p:cNvGrpSpPr/>
          <p:nvPr/>
        </p:nvGrpSpPr>
        <p:grpSpPr>
          <a:xfrm>
            <a:off x="3952234" y="3200743"/>
            <a:ext cx="354616" cy="354586"/>
            <a:chOff x="-30354000" y="3569100"/>
            <a:chExt cx="292250" cy="292225"/>
          </a:xfrm>
        </p:grpSpPr>
        <p:sp>
          <p:nvSpPr>
            <p:cNvPr id="7305" name="Google Shape;7305;p6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2"/>
          <p:cNvGrpSpPr/>
          <p:nvPr/>
        </p:nvGrpSpPr>
        <p:grpSpPr>
          <a:xfrm>
            <a:off x="1730812" y="1380546"/>
            <a:ext cx="342148" cy="353645"/>
            <a:chOff x="-35118325" y="3202075"/>
            <a:chExt cx="281975" cy="291450"/>
          </a:xfrm>
        </p:grpSpPr>
        <p:sp>
          <p:nvSpPr>
            <p:cNvPr id="7312" name="Google Shape;7312;p6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2"/>
          <p:cNvGrpSpPr/>
          <p:nvPr/>
        </p:nvGrpSpPr>
        <p:grpSpPr>
          <a:xfrm>
            <a:off x="1724593" y="1821799"/>
            <a:ext cx="354586" cy="353221"/>
            <a:chOff x="-35123050" y="3561225"/>
            <a:chExt cx="292225" cy="291100"/>
          </a:xfrm>
        </p:grpSpPr>
        <p:sp>
          <p:nvSpPr>
            <p:cNvPr id="7317" name="Google Shape;7317;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2"/>
          <p:cNvGrpSpPr/>
          <p:nvPr/>
        </p:nvGrpSpPr>
        <p:grpSpPr>
          <a:xfrm>
            <a:off x="1766652" y="2256940"/>
            <a:ext cx="270467" cy="353615"/>
            <a:chOff x="-35089175" y="3919600"/>
            <a:chExt cx="222900" cy="291425"/>
          </a:xfrm>
        </p:grpSpPr>
        <p:sp>
          <p:nvSpPr>
            <p:cNvPr id="7320" name="Google Shape;7320;p6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2"/>
          <p:cNvGrpSpPr/>
          <p:nvPr/>
        </p:nvGrpSpPr>
        <p:grpSpPr>
          <a:xfrm>
            <a:off x="3963648" y="1380303"/>
            <a:ext cx="336445" cy="354131"/>
            <a:chOff x="-33277650" y="3226875"/>
            <a:chExt cx="277275" cy="291850"/>
          </a:xfrm>
        </p:grpSpPr>
        <p:sp>
          <p:nvSpPr>
            <p:cNvPr id="7323" name="Google Shape;7323;p6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2"/>
          <p:cNvGrpSpPr/>
          <p:nvPr/>
        </p:nvGrpSpPr>
        <p:grpSpPr>
          <a:xfrm>
            <a:off x="3955048" y="1821587"/>
            <a:ext cx="353645" cy="353645"/>
            <a:chOff x="-33286325" y="3586425"/>
            <a:chExt cx="291450" cy="291450"/>
          </a:xfrm>
        </p:grpSpPr>
        <p:sp>
          <p:nvSpPr>
            <p:cNvPr id="7331" name="Google Shape;7331;p6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62"/>
          <p:cNvGrpSpPr/>
          <p:nvPr/>
        </p:nvGrpSpPr>
        <p:grpSpPr>
          <a:xfrm>
            <a:off x="3955048" y="2255969"/>
            <a:ext cx="353645" cy="355557"/>
            <a:chOff x="-33286325" y="3944800"/>
            <a:chExt cx="291450" cy="293025"/>
          </a:xfrm>
        </p:grpSpPr>
        <p:sp>
          <p:nvSpPr>
            <p:cNvPr id="7337" name="Google Shape;7337;p6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2"/>
          <p:cNvGrpSpPr/>
          <p:nvPr/>
        </p:nvGrpSpPr>
        <p:grpSpPr>
          <a:xfrm>
            <a:off x="2613445" y="2729129"/>
            <a:ext cx="353645" cy="356527"/>
            <a:chOff x="-31452725" y="3191825"/>
            <a:chExt cx="291450" cy="293825"/>
          </a:xfrm>
        </p:grpSpPr>
        <p:sp>
          <p:nvSpPr>
            <p:cNvPr id="7342" name="Google Shape;7342;p6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2"/>
          <p:cNvGrpSpPr/>
          <p:nvPr/>
        </p:nvGrpSpPr>
        <p:grpSpPr>
          <a:xfrm>
            <a:off x="2612975" y="3200744"/>
            <a:ext cx="354586" cy="354586"/>
            <a:chOff x="-31452725" y="3551775"/>
            <a:chExt cx="292225" cy="292225"/>
          </a:xfrm>
        </p:grpSpPr>
        <p:sp>
          <p:nvSpPr>
            <p:cNvPr id="7347" name="Google Shape;7347;p6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2"/>
          <p:cNvGrpSpPr/>
          <p:nvPr/>
        </p:nvGrpSpPr>
        <p:grpSpPr>
          <a:xfrm>
            <a:off x="2611534" y="3664729"/>
            <a:ext cx="357468" cy="356497"/>
            <a:chOff x="-31455100" y="3909350"/>
            <a:chExt cx="294600" cy="293800"/>
          </a:xfrm>
        </p:grpSpPr>
        <p:sp>
          <p:nvSpPr>
            <p:cNvPr id="7352" name="Google Shape;7352;p6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2"/>
          <p:cNvGrpSpPr/>
          <p:nvPr/>
        </p:nvGrpSpPr>
        <p:grpSpPr>
          <a:xfrm>
            <a:off x="3952719" y="3665684"/>
            <a:ext cx="353645" cy="354586"/>
            <a:chOff x="-30345325" y="3918800"/>
            <a:chExt cx="291450" cy="292225"/>
          </a:xfrm>
        </p:grpSpPr>
        <p:sp>
          <p:nvSpPr>
            <p:cNvPr id="7355" name="Google Shape;7355;p6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2"/>
          <p:cNvGrpSpPr/>
          <p:nvPr/>
        </p:nvGrpSpPr>
        <p:grpSpPr>
          <a:xfrm>
            <a:off x="2172184" y="1821587"/>
            <a:ext cx="353645" cy="353645"/>
            <a:chOff x="-34763900" y="3561225"/>
            <a:chExt cx="291450" cy="291450"/>
          </a:xfrm>
        </p:grpSpPr>
        <p:sp>
          <p:nvSpPr>
            <p:cNvPr id="7361" name="Google Shape;7361;p6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4" name="Google Shape;7364;p62"/>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5" name="Google Shape;7365;p62"/>
          <p:cNvGrpSpPr/>
          <p:nvPr/>
        </p:nvGrpSpPr>
        <p:grpSpPr>
          <a:xfrm>
            <a:off x="827081" y="2730099"/>
            <a:ext cx="354586" cy="354586"/>
            <a:chOff x="-32927950" y="3227275"/>
            <a:chExt cx="292225" cy="292225"/>
          </a:xfrm>
        </p:grpSpPr>
        <p:sp>
          <p:nvSpPr>
            <p:cNvPr id="7366" name="Google Shape;7366;p6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62"/>
          <p:cNvGrpSpPr/>
          <p:nvPr/>
        </p:nvGrpSpPr>
        <p:grpSpPr>
          <a:xfrm>
            <a:off x="826596" y="3201213"/>
            <a:ext cx="355557" cy="353645"/>
            <a:chOff x="-32927950" y="3586425"/>
            <a:chExt cx="293025" cy="291450"/>
          </a:xfrm>
        </p:grpSpPr>
        <p:sp>
          <p:nvSpPr>
            <p:cNvPr id="7372" name="Google Shape;7372;p6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2"/>
          <p:cNvGrpSpPr/>
          <p:nvPr/>
        </p:nvGrpSpPr>
        <p:grpSpPr>
          <a:xfrm>
            <a:off x="827081" y="3665198"/>
            <a:ext cx="354586" cy="355557"/>
            <a:chOff x="-32927950" y="3944800"/>
            <a:chExt cx="292225" cy="293025"/>
          </a:xfrm>
        </p:grpSpPr>
        <p:sp>
          <p:nvSpPr>
            <p:cNvPr id="7378" name="Google Shape;7378;p6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2"/>
          <p:cNvGrpSpPr/>
          <p:nvPr/>
        </p:nvGrpSpPr>
        <p:grpSpPr>
          <a:xfrm>
            <a:off x="3055873" y="2730449"/>
            <a:ext cx="354586" cy="353888"/>
            <a:chOff x="-31094350" y="3194000"/>
            <a:chExt cx="292225" cy="291650"/>
          </a:xfrm>
        </p:grpSpPr>
        <p:sp>
          <p:nvSpPr>
            <p:cNvPr id="7388" name="Google Shape;7388;p6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62"/>
          <p:cNvGrpSpPr/>
          <p:nvPr/>
        </p:nvGrpSpPr>
        <p:grpSpPr>
          <a:xfrm>
            <a:off x="3056343" y="3200941"/>
            <a:ext cx="353645" cy="354191"/>
            <a:chOff x="-31093575" y="3552550"/>
            <a:chExt cx="291450" cy="291900"/>
          </a:xfrm>
        </p:grpSpPr>
        <p:sp>
          <p:nvSpPr>
            <p:cNvPr id="7397" name="Google Shape;7397;p6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2"/>
          <p:cNvGrpSpPr/>
          <p:nvPr/>
        </p:nvGrpSpPr>
        <p:grpSpPr>
          <a:xfrm>
            <a:off x="2182711" y="1380546"/>
            <a:ext cx="332593" cy="353645"/>
            <a:chOff x="-34755225" y="3202075"/>
            <a:chExt cx="274100" cy="291450"/>
          </a:xfrm>
        </p:grpSpPr>
        <p:sp>
          <p:nvSpPr>
            <p:cNvPr id="7402" name="Google Shape;7402;p6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62"/>
          <p:cNvGrpSpPr/>
          <p:nvPr/>
        </p:nvGrpSpPr>
        <p:grpSpPr>
          <a:xfrm>
            <a:off x="3056343" y="3666169"/>
            <a:ext cx="353645" cy="353615"/>
            <a:chOff x="-31093575" y="3911725"/>
            <a:chExt cx="291450" cy="291425"/>
          </a:xfrm>
        </p:grpSpPr>
        <p:sp>
          <p:nvSpPr>
            <p:cNvPr id="7410" name="Google Shape;7410;p6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2"/>
          <p:cNvGrpSpPr/>
          <p:nvPr/>
        </p:nvGrpSpPr>
        <p:grpSpPr>
          <a:xfrm>
            <a:off x="2165773" y="4123136"/>
            <a:ext cx="356497" cy="354586"/>
            <a:chOff x="-29946000" y="3183175"/>
            <a:chExt cx="293800" cy="292225"/>
          </a:xfrm>
        </p:grpSpPr>
        <p:sp>
          <p:nvSpPr>
            <p:cNvPr id="7413" name="Google Shape;7413;p6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2"/>
          <p:cNvGrpSpPr/>
          <p:nvPr/>
        </p:nvGrpSpPr>
        <p:grpSpPr>
          <a:xfrm>
            <a:off x="2610305" y="1380289"/>
            <a:ext cx="358408" cy="354161"/>
            <a:chOff x="-34408675" y="3202075"/>
            <a:chExt cx="295375" cy="291875"/>
          </a:xfrm>
        </p:grpSpPr>
        <p:sp>
          <p:nvSpPr>
            <p:cNvPr id="7420" name="Google Shape;7420;p6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2"/>
          <p:cNvGrpSpPr/>
          <p:nvPr/>
        </p:nvGrpSpPr>
        <p:grpSpPr>
          <a:xfrm>
            <a:off x="2612216" y="1820283"/>
            <a:ext cx="354586" cy="356254"/>
            <a:chOff x="-34405525" y="3558075"/>
            <a:chExt cx="292225" cy="293600"/>
          </a:xfrm>
        </p:grpSpPr>
        <p:sp>
          <p:nvSpPr>
            <p:cNvPr id="7425" name="Google Shape;7425;p6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62"/>
          <p:cNvGrpSpPr/>
          <p:nvPr/>
        </p:nvGrpSpPr>
        <p:grpSpPr>
          <a:xfrm>
            <a:off x="2611730" y="2256940"/>
            <a:ext cx="355557" cy="353615"/>
            <a:chOff x="-34406325" y="3919600"/>
            <a:chExt cx="293025" cy="291425"/>
          </a:xfrm>
        </p:grpSpPr>
        <p:sp>
          <p:nvSpPr>
            <p:cNvPr id="7429" name="Google Shape;7429;p6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2"/>
          <p:cNvGrpSpPr/>
          <p:nvPr/>
        </p:nvGrpSpPr>
        <p:grpSpPr>
          <a:xfrm>
            <a:off x="1275628" y="2736303"/>
            <a:ext cx="353645" cy="342179"/>
            <a:chOff x="-32568800" y="3232000"/>
            <a:chExt cx="291450" cy="282000"/>
          </a:xfrm>
        </p:grpSpPr>
        <p:sp>
          <p:nvSpPr>
            <p:cNvPr id="7437" name="Google Shape;7437;p6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2"/>
          <p:cNvGrpSpPr/>
          <p:nvPr/>
        </p:nvGrpSpPr>
        <p:grpSpPr>
          <a:xfrm>
            <a:off x="1275158" y="3201213"/>
            <a:ext cx="354586" cy="353645"/>
            <a:chOff x="-32569575" y="3586425"/>
            <a:chExt cx="292225" cy="291450"/>
          </a:xfrm>
        </p:grpSpPr>
        <p:sp>
          <p:nvSpPr>
            <p:cNvPr id="7440" name="Google Shape;7440;p6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2"/>
          <p:cNvGrpSpPr/>
          <p:nvPr/>
        </p:nvGrpSpPr>
        <p:grpSpPr>
          <a:xfrm>
            <a:off x="1266073" y="3665805"/>
            <a:ext cx="372756" cy="354343"/>
            <a:chOff x="-32576675" y="3944600"/>
            <a:chExt cx="307200" cy="292025"/>
          </a:xfrm>
        </p:grpSpPr>
        <p:sp>
          <p:nvSpPr>
            <p:cNvPr id="7443" name="Google Shape;7443;p6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2"/>
          <p:cNvGrpSpPr/>
          <p:nvPr/>
        </p:nvGrpSpPr>
        <p:grpSpPr>
          <a:xfrm>
            <a:off x="3511040" y="2730100"/>
            <a:ext cx="354586" cy="354586"/>
            <a:chOff x="-30735200" y="3192625"/>
            <a:chExt cx="292225" cy="292225"/>
          </a:xfrm>
        </p:grpSpPr>
        <p:sp>
          <p:nvSpPr>
            <p:cNvPr id="7446" name="Google Shape;7446;p6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2"/>
          <p:cNvGrpSpPr/>
          <p:nvPr/>
        </p:nvGrpSpPr>
        <p:grpSpPr>
          <a:xfrm>
            <a:off x="3511040" y="3201532"/>
            <a:ext cx="354586" cy="353008"/>
            <a:chOff x="-30735200" y="3552550"/>
            <a:chExt cx="292225" cy="290925"/>
          </a:xfrm>
        </p:grpSpPr>
        <p:sp>
          <p:nvSpPr>
            <p:cNvPr id="7454" name="Google Shape;7454;p6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2"/>
          <p:cNvGrpSpPr/>
          <p:nvPr/>
        </p:nvGrpSpPr>
        <p:grpSpPr>
          <a:xfrm>
            <a:off x="3511040" y="3666154"/>
            <a:ext cx="354586" cy="353645"/>
            <a:chOff x="-30735200" y="3910925"/>
            <a:chExt cx="292225" cy="291450"/>
          </a:xfrm>
        </p:grpSpPr>
        <p:sp>
          <p:nvSpPr>
            <p:cNvPr id="7457" name="Google Shape;7457;p6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9" name="Google Shape;7459;p62"/>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0" name="Google Shape;7460;p62"/>
          <p:cNvGrpSpPr/>
          <p:nvPr/>
        </p:nvGrpSpPr>
        <p:grpSpPr>
          <a:xfrm>
            <a:off x="4864547" y="1375808"/>
            <a:ext cx="358971" cy="359224"/>
            <a:chOff x="-57956275" y="3197925"/>
            <a:chExt cx="319000" cy="319225"/>
          </a:xfrm>
        </p:grpSpPr>
        <p:sp>
          <p:nvSpPr>
            <p:cNvPr id="7461" name="Google Shape;7461;p6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2"/>
          <p:cNvGrpSpPr/>
          <p:nvPr/>
        </p:nvGrpSpPr>
        <p:grpSpPr>
          <a:xfrm>
            <a:off x="4886701" y="1832234"/>
            <a:ext cx="314662" cy="358971"/>
            <a:chOff x="-57940525" y="3590375"/>
            <a:chExt cx="279625" cy="319000"/>
          </a:xfrm>
        </p:grpSpPr>
        <p:sp>
          <p:nvSpPr>
            <p:cNvPr id="7469" name="Google Shape;7469;p6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2"/>
          <p:cNvGrpSpPr/>
          <p:nvPr/>
        </p:nvGrpSpPr>
        <p:grpSpPr>
          <a:xfrm>
            <a:off x="4857582" y="2273605"/>
            <a:ext cx="358099" cy="358999"/>
            <a:chOff x="-57959425" y="3982600"/>
            <a:chExt cx="318225" cy="319025"/>
          </a:xfrm>
        </p:grpSpPr>
        <p:sp>
          <p:nvSpPr>
            <p:cNvPr id="7475" name="Google Shape;7475;p6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2"/>
          <p:cNvGrpSpPr/>
          <p:nvPr/>
        </p:nvGrpSpPr>
        <p:grpSpPr>
          <a:xfrm>
            <a:off x="7057749" y="1376934"/>
            <a:ext cx="357226" cy="357226"/>
            <a:chOff x="-55987225" y="3198925"/>
            <a:chExt cx="317450" cy="317450"/>
          </a:xfrm>
        </p:grpSpPr>
        <p:sp>
          <p:nvSpPr>
            <p:cNvPr id="7480" name="Google Shape;7480;p6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2"/>
          <p:cNvGrpSpPr/>
          <p:nvPr/>
        </p:nvGrpSpPr>
        <p:grpSpPr>
          <a:xfrm>
            <a:off x="7057749" y="1832965"/>
            <a:ext cx="357226" cy="357367"/>
            <a:chOff x="-55987225" y="3591025"/>
            <a:chExt cx="317450" cy="317575"/>
          </a:xfrm>
        </p:grpSpPr>
        <p:sp>
          <p:nvSpPr>
            <p:cNvPr id="7485" name="Google Shape;7485;p6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2"/>
          <p:cNvGrpSpPr/>
          <p:nvPr/>
        </p:nvGrpSpPr>
        <p:grpSpPr>
          <a:xfrm>
            <a:off x="7071665" y="2273605"/>
            <a:ext cx="358999" cy="358999"/>
            <a:chOff x="-55988800" y="3982600"/>
            <a:chExt cx="319025" cy="319025"/>
          </a:xfrm>
        </p:grpSpPr>
        <p:sp>
          <p:nvSpPr>
            <p:cNvPr id="7491" name="Google Shape;7491;p6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2"/>
          <p:cNvGrpSpPr/>
          <p:nvPr/>
        </p:nvGrpSpPr>
        <p:grpSpPr>
          <a:xfrm>
            <a:off x="5730184" y="2731562"/>
            <a:ext cx="356326" cy="358971"/>
            <a:chOff x="-54026025" y="3192625"/>
            <a:chExt cx="316650" cy="319000"/>
          </a:xfrm>
        </p:grpSpPr>
        <p:sp>
          <p:nvSpPr>
            <p:cNvPr id="7497" name="Google Shape;7497;p6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2"/>
          <p:cNvGrpSpPr/>
          <p:nvPr/>
        </p:nvGrpSpPr>
        <p:grpSpPr>
          <a:xfrm>
            <a:off x="5750130" y="3202536"/>
            <a:ext cx="316434" cy="358099"/>
            <a:chOff x="-54007925" y="3584850"/>
            <a:chExt cx="281200" cy="318225"/>
          </a:xfrm>
        </p:grpSpPr>
        <p:sp>
          <p:nvSpPr>
            <p:cNvPr id="7506" name="Google Shape;7506;p6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2"/>
          <p:cNvGrpSpPr/>
          <p:nvPr/>
        </p:nvGrpSpPr>
        <p:grpSpPr>
          <a:xfrm>
            <a:off x="5750130" y="3664421"/>
            <a:ext cx="316434" cy="358914"/>
            <a:chOff x="-54007925" y="3975575"/>
            <a:chExt cx="281200" cy="318950"/>
          </a:xfrm>
        </p:grpSpPr>
        <p:sp>
          <p:nvSpPr>
            <p:cNvPr id="7513" name="Google Shape;7513;p6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2"/>
          <p:cNvGrpSpPr/>
          <p:nvPr/>
        </p:nvGrpSpPr>
        <p:grpSpPr>
          <a:xfrm>
            <a:off x="7984996" y="2748891"/>
            <a:ext cx="274770" cy="358492"/>
            <a:chOff x="-52005775" y="3208025"/>
            <a:chExt cx="244175" cy="318575"/>
          </a:xfrm>
        </p:grpSpPr>
        <p:sp>
          <p:nvSpPr>
            <p:cNvPr id="7518" name="Google Shape;7518;p6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62"/>
          <p:cNvGrpSpPr/>
          <p:nvPr/>
        </p:nvGrpSpPr>
        <p:grpSpPr>
          <a:xfrm>
            <a:off x="5291462" y="1376934"/>
            <a:ext cx="358099" cy="358099"/>
            <a:chOff x="-57568775" y="3198925"/>
            <a:chExt cx="318225" cy="318225"/>
          </a:xfrm>
        </p:grpSpPr>
        <p:sp>
          <p:nvSpPr>
            <p:cNvPr id="7530" name="Google Shape;7530;p6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62"/>
          <p:cNvGrpSpPr/>
          <p:nvPr/>
        </p:nvGrpSpPr>
        <p:grpSpPr>
          <a:xfrm>
            <a:off x="5313181" y="1832234"/>
            <a:ext cx="314662" cy="358099"/>
            <a:chOff x="-57549075" y="3590375"/>
            <a:chExt cx="279625" cy="318225"/>
          </a:xfrm>
        </p:grpSpPr>
        <p:sp>
          <p:nvSpPr>
            <p:cNvPr id="7537" name="Google Shape;7537;p6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62"/>
          <p:cNvGrpSpPr/>
          <p:nvPr/>
        </p:nvGrpSpPr>
        <p:grpSpPr>
          <a:xfrm>
            <a:off x="5305378" y="2273605"/>
            <a:ext cx="359871" cy="359871"/>
            <a:chOff x="-57570350" y="3982600"/>
            <a:chExt cx="319800" cy="319800"/>
          </a:xfrm>
        </p:grpSpPr>
        <p:sp>
          <p:nvSpPr>
            <p:cNvPr id="7542" name="Google Shape;7542;p6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2"/>
          <p:cNvGrpSpPr/>
          <p:nvPr/>
        </p:nvGrpSpPr>
        <p:grpSpPr>
          <a:xfrm>
            <a:off x="7520416" y="1376033"/>
            <a:ext cx="314662" cy="358999"/>
            <a:chOff x="-55576850" y="3198125"/>
            <a:chExt cx="279625" cy="319025"/>
          </a:xfrm>
        </p:grpSpPr>
        <p:sp>
          <p:nvSpPr>
            <p:cNvPr id="7547" name="Google Shape;7547;p6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2"/>
          <p:cNvGrpSpPr/>
          <p:nvPr/>
        </p:nvGrpSpPr>
        <p:grpSpPr>
          <a:xfrm>
            <a:off x="7497812" y="1832009"/>
            <a:ext cx="359871" cy="358324"/>
            <a:chOff x="-55596550" y="3590175"/>
            <a:chExt cx="319800" cy="318425"/>
          </a:xfrm>
        </p:grpSpPr>
        <p:sp>
          <p:nvSpPr>
            <p:cNvPr id="7552" name="Google Shape;7552;p6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2"/>
          <p:cNvGrpSpPr/>
          <p:nvPr/>
        </p:nvGrpSpPr>
        <p:grpSpPr>
          <a:xfrm>
            <a:off x="7513049" y="2273351"/>
            <a:ext cx="358999" cy="359252"/>
            <a:chOff x="-55595775" y="3982375"/>
            <a:chExt cx="319025" cy="319250"/>
          </a:xfrm>
        </p:grpSpPr>
        <p:sp>
          <p:nvSpPr>
            <p:cNvPr id="7557" name="Google Shape;7557;p6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62"/>
          <p:cNvGrpSpPr/>
          <p:nvPr/>
        </p:nvGrpSpPr>
        <p:grpSpPr>
          <a:xfrm>
            <a:off x="6170232" y="2731562"/>
            <a:ext cx="358999" cy="358099"/>
            <a:chOff x="-53635375" y="3192625"/>
            <a:chExt cx="319025" cy="318225"/>
          </a:xfrm>
        </p:grpSpPr>
        <p:sp>
          <p:nvSpPr>
            <p:cNvPr id="7564" name="Google Shape;7564;p6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2"/>
          <p:cNvGrpSpPr/>
          <p:nvPr/>
        </p:nvGrpSpPr>
        <p:grpSpPr>
          <a:xfrm>
            <a:off x="6192401" y="3202536"/>
            <a:ext cx="314662" cy="358999"/>
            <a:chOff x="-53615675" y="3584850"/>
            <a:chExt cx="279625" cy="319025"/>
          </a:xfrm>
        </p:grpSpPr>
        <p:sp>
          <p:nvSpPr>
            <p:cNvPr id="7568" name="Google Shape;7568;p6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2"/>
          <p:cNvGrpSpPr/>
          <p:nvPr/>
        </p:nvGrpSpPr>
        <p:grpSpPr>
          <a:xfrm>
            <a:off x="6170246" y="3665461"/>
            <a:ext cx="358971" cy="357874"/>
            <a:chOff x="-53634575" y="3976500"/>
            <a:chExt cx="319000" cy="318025"/>
          </a:xfrm>
        </p:grpSpPr>
        <p:sp>
          <p:nvSpPr>
            <p:cNvPr id="7572" name="Google Shape;7572;p6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2"/>
          <p:cNvGrpSpPr/>
          <p:nvPr/>
        </p:nvGrpSpPr>
        <p:grpSpPr>
          <a:xfrm>
            <a:off x="7965050" y="3208415"/>
            <a:ext cx="314662" cy="358436"/>
            <a:chOff x="-52023900" y="3590075"/>
            <a:chExt cx="279625" cy="318525"/>
          </a:xfrm>
        </p:grpSpPr>
        <p:sp>
          <p:nvSpPr>
            <p:cNvPr id="7581" name="Google Shape;7581;p6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2"/>
          <p:cNvGrpSpPr/>
          <p:nvPr/>
        </p:nvGrpSpPr>
        <p:grpSpPr>
          <a:xfrm>
            <a:off x="5728292" y="1376934"/>
            <a:ext cx="358971" cy="358971"/>
            <a:chOff x="-57173375" y="3198925"/>
            <a:chExt cx="319000" cy="319000"/>
          </a:xfrm>
        </p:grpSpPr>
        <p:sp>
          <p:nvSpPr>
            <p:cNvPr id="7589" name="Google Shape;7589;p6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2"/>
          <p:cNvGrpSpPr/>
          <p:nvPr/>
        </p:nvGrpSpPr>
        <p:grpSpPr>
          <a:xfrm>
            <a:off x="5729178" y="1854374"/>
            <a:ext cx="357198" cy="314690"/>
            <a:chOff x="-57176525" y="3610050"/>
            <a:chExt cx="317425" cy="279650"/>
          </a:xfrm>
        </p:grpSpPr>
        <p:sp>
          <p:nvSpPr>
            <p:cNvPr id="7594" name="Google Shape;7594;p6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62"/>
          <p:cNvGrpSpPr/>
          <p:nvPr/>
        </p:nvGrpSpPr>
        <p:grpSpPr>
          <a:xfrm>
            <a:off x="7939633" y="1376934"/>
            <a:ext cx="358099" cy="356326"/>
            <a:chOff x="-55202750" y="3198925"/>
            <a:chExt cx="318225" cy="316650"/>
          </a:xfrm>
        </p:grpSpPr>
        <p:sp>
          <p:nvSpPr>
            <p:cNvPr id="7600" name="Google Shape;7600;p6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62"/>
          <p:cNvGrpSpPr/>
          <p:nvPr/>
        </p:nvGrpSpPr>
        <p:grpSpPr>
          <a:xfrm>
            <a:off x="7950267" y="1832234"/>
            <a:ext cx="336830" cy="358099"/>
            <a:chOff x="-55194875" y="3590375"/>
            <a:chExt cx="299325" cy="318225"/>
          </a:xfrm>
        </p:grpSpPr>
        <p:sp>
          <p:nvSpPr>
            <p:cNvPr id="7603" name="Google Shape;7603;p6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2"/>
          <p:cNvGrpSpPr/>
          <p:nvPr/>
        </p:nvGrpSpPr>
        <p:grpSpPr>
          <a:xfrm>
            <a:off x="7954884" y="2274505"/>
            <a:ext cx="357198" cy="357198"/>
            <a:chOff x="-55203525" y="3983400"/>
            <a:chExt cx="317425" cy="317425"/>
          </a:xfrm>
        </p:grpSpPr>
        <p:sp>
          <p:nvSpPr>
            <p:cNvPr id="7609" name="Google Shape;7609;p6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2"/>
          <p:cNvGrpSpPr/>
          <p:nvPr/>
        </p:nvGrpSpPr>
        <p:grpSpPr>
          <a:xfrm>
            <a:off x="6621365" y="2731562"/>
            <a:ext cx="335930" cy="358971"/>
            <a:chOff x="-53232900" y="3192625"/>
            <a:chExt cx="298525" cy="319000"/>
          </a:xfrm>
        </p:grpSpPr>
        <p:sp>
          <p:nvSpPr>
            <p:cNvPr id="7613" name="Google Shape;7613;p6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2"/>
          <p:cNvGrpSpPr/>
          <p:nvPr/>
        </p:nvGrpSpPr>
        <p:grpSpPr>
          <a:xfrm>
            <a:off x="6610731" y="3202536"/>
            <a:ext cx="357198" cy="356326"/>
            <a:chOff x="-53242350" y="3584850"/>
            <a:chExt cx="317425" cy="316650"/>
          </a:xfrm>
        </p:grpSpPr>
        <p:sp>
          <p:nvSpPr>
            <p:cNvPr id="7622" name="Google Shape;7622;p6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2"/>
          <p:cNvGrpSpPr/>
          <p:nvPr/>
        </p:nvGrpSpPr>
        <p:grpSpPr>
          <a:xfrm>
            <a:off x="6631999" y="3665236"/>
            <a:ext cx="314662" cy="358999"/>
            <a:chOff x="-53224225" y="3976300"/>
            <a:chExt cx="279625" cy="319025"/>
          </a:xfrm>
        </p:grpSpPr>
        <p:sp>
          <p:nvSpPr>
            <p:cNvPr id="7628" name="Google Shape;7628;p6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2"/>
          <p:cNvGrpSpPr/>
          <p:nvPr/>
        </p:nvGrpSpPr>
        <p:grpSpPr>
          <a:xfrm>
            <a:off x="7942896" y="3672917"/>
            <a:ext cx="358971" cy="358408"/>
            <a:chOff x="-52043575" y="3983125"/>
            <a:chExt cx="319000" cy="318500"/>
          </a:xfrm>
        </p:grpSpPr>
        <p:sp>
          <p:nvSpPr>
            <p:cNvPr id="7636" name="Google Shape;7636;p6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2"/>
          <p:cNvGrpSpPr/>
          <p:nvPr/>
        </p:nvGrpSpPr>
        <p:grpSpPr>
          <a:xfrm>
            <a:off x="6196836" y="1376934"/>
            <a:ext cx="314662" cy="358971"/>
            <a:chOff x="-56766175" y="3198925"/>
            <a:chExt cx="279625" cy="319000"/>
          </a:xfrm>
        </p:grpSpPr>
        <p:sp>
          <p:nvSpPr>
            <p:cNvPr id="7646" name="Google Shape;7646;p6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2"/>
          <p:cNvGrpSpPr/>
          <p:nvPr/>
        </p:nvGrpSpPr>
        <p:grpSpPr>
          <a:xfrm>
            <a:off x="6195950" y="1832234"/>
            <a:ext cx="316434" cy="358099"/>
            <a:chOff x="-56766175" y="3590375"/>
            <a:chExt cx="281200" cy="318225"/>
          </a:xfrm>
        </p:grpSpPr>
        <p:sp>
          <p:nvSpPr>
            <p:cNvPr id="7654" name="Google Shape;7654;p6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62"/>
          <p:cNvGrpSpPr/>
          <p:nvPr/>
        </p:nvGrpSpPr>
        <p:grpSpPr>
          <a:xfrm>
            <a:off x="6232906" y="2273605"/>
            <a:ext cx="272126" cy="358099"/>
            <a:chOff x="-56747275" y="3982600"/>
            <a:chExt cx="241825" cy="318225"/>
          </a:xfrm>
        </p:grpSpPr>
        <p:sp>
          <p:nvSpPr>
            <p:cNvPr id="7659" name="Google Shape;7659;p6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2"/>
          <p:cNvGrpSpPr/>
          <p:nvPr/>
        </p:nvGrpSpPr>
        <p:grpSpPr>
          <a:xfrm>
            <a:off x="4840657" y="3215842"/>
            <a:ext cx="358999" cy="342991"/>
            <a:chOff x="-54812875" y="3596675"/>
            <a:chExt cx="319025" cy="304800"/>
          </a:xfrm>
        </p:grpSpPr>
        <p:sp>
          <p:nvSpPr>
            <p:cNvPr id="7667" name="Google Shape;7667;p6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4" name="Google Shape;7674;p62"/>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2"/>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62"/>
          <p:cNvGrpSpPr/>
          <p:nvPr/>
        </p:nvGrpSpPr>
        <p:grpSpPr>
          <a:xfrm>
            <a:off x="4862826" y="3672326"/>
            <a:ext cx="314662" cy="358099"/>
            <a:chOff x="-54793175" y="3982600"/>
            <a:chExt cx="279625" cy="318225"/>
          </a:xfrm>
        </p:grpSpPr>
        <p:sp>
          <p:nvSpPr>
            <p:cNvPr id="7677" name="Google Shape;7677;p6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2"/>
          <p:cNvGrpSpPr/>
          <p:nvPr/>
        </p:nvGrpSpPr>
        <p:grpSpPr>
          <a:xfrm>
            <a:off x="7074284" y="2731562"/>
            <a:ext cx="314662" cy="358099"/>
            <a:chOff x="-52832000" y="3192625"/>
            <a:chExt cx="279625" cy="318225"/>
          </a:xfrm>
        </p:grpSpPr>
        <p:sp>
          <p:nvSpPr>
            <p:cNvPr id="7685" name="Google Shape;7685;p6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2"/>
          <p:cNvGrpSpPr/>
          <p:nvPr/>
        </p:nvGrpSpPr>
        <p:grpSpPr>
          <a:xfrm>
            <a:off x="5760817" y="2272929"/>
            <a:ext cx="323524" cy="358774"/>
            <a:chOff x="-57162350" y="3982000"/>
            <a:chExt cx="287500" cy="318825"/>
          </a:xfrm>
        </p:grpSpPr>
        <p:sp>
          <p:nvSpPr>
            <p:cNvPr id="7694" name="Google Shape;7694;p6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2"/>
          <p:cNvGrpSpPr/>
          <p:nvPr/>
        </p:nvGrpSpPr>
        <p:grpSpPr>
          <a:xfrm>
            <a:off x="7052130" y="3203436"/>
            <a:ext cx="358971" cy="357198"/>
            <a:chOff x="-52851675" y="3585650"/>
            <a:chExt cx="319000" cy="317425"/>
          </a:xfrm>
        </p:grpSpPr>
        <p:sp>
          <p:nvSpPr>
            <p:cNvPr id="7703" name="Google Shape;7703;p6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62"/>
          <p:cNvGrpSpPr/>
          <p:nvPr/>
        </p:nvGrpSpPr>
        <p:grpSpPr>
          <a:xfrm>
            <a:off x="7074284" y="3665236"/>
            <a:ext cx="314662" cy="358999"/>
            <a:chOff x="-52832000" y="3976300"/>
            <a:chExt cx="279625" cy="319025"/>
          </a:xfrm>
        </p:grpSpPr>
        <p:sp>
          <p:nvSpPr>
            <p:cNvPr id="7710" name="Google Shape;7710;p6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62"/>
          <p:cNvGrpSpPr/>
          <p:nvPr/>
        </p:nvGrpSpPr>
        <p:grpSpPr>
          <a:xfrm>
            <a:off x="6191490" y="4119884"/>
            <a:ext cx="316434" cy="358099"/>
            <a:chOff x="-51633225" y="3198925"/>
            <a:chExt cx="281200" cy="318225"/>
          </a:xfrm>
        </p:grpSpPr>
        <p:sp>
          <p:nvSpPr>
            <p:cNvPr id="7716" name="Google Shape;7716;p6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2"/>
          <p:cNvGrpSpPr/>
          <p:nvPr/>
        </p:nvGrpSpPr>
        <p:grpSpPr>
          <a:xfrm>
            <a:off x="6610314" y="1377806"/>
            <a:ext cx="365188" cy="357226"/>
            <a:chOff x="-56396775" y="3199700"/>
            <a:chExt cx="324525" cy="317450"/>
          </a:xfrm>
        </p:grpSpPr>
        <p:sp>
          <p:nvSpPr>
            <p:cNvPr id="7724" name="Google Shape;7724;p6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2"/>
          <p:cNvGrpSpPr/>
          <p:nvPr/>
        </p:nvGrpSpPr>
        <p:grpSpPr>
          <a:xfrm>
            <a:off x="6613408" y="1843740"/>
            <a:ext cx="358999" cy="335958"/>
            <a:chOff x="-56394425" y="3600600"/>
            <a:chExt cx="319025" cy="298550"/>
          </a:xfrm>
        </p:grpSpPr>
        <p:sp>
          <p:nvSpPr>
            <p:cNvPr id="7731" name="Google Shape;7731;p6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2"/>
          <p:cNvGrpSpPr/>
          <p:nvPr/>
        </p:nvGrpSpPr>
        <p:grpSpPr>
          <a:xfrm>
            <a:off x="6644175" y="2274505"/>
            <a:ext cx="327068" cy="357198"/>
            <a:chOff x="-56379450" y="3983400"/>
            <a:chExt cx="290650" cy="317425"/>
          </a:xfrm>
        </p:grpSpPr>
        <p:sp>
          <p:nvSpPr>
            <p:cNvPr id="7735" name="Google Shape;7735;p6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2"/>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2"/>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62"/>
          <p:cNvGrpSpPr/>
          <p:nvPr/>
        </p:nvGrpSpPr>
        <p:grpSpPr>
          <a:xfrm>
            <a:off x="5307879" y="2738651"/>
            <a:ext cx="316434" cy="358971"/>
            <a:chOff x="-54401725" y="3198925"/>
            <a:chExt cx="281200" cy="319000"/>
          </a:xfrm>
        </p:grpSpPr>
        <p:sp>
          <p:nvSpPr>
            <p:cNvPr id="7744" name="Google Shape;7744;p6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62"/>
          <p:cNvGrpSpPr/>
          <p:nvPr/>
        </p:nvGrpSpPr>
        <p:grpSpPr>
          <a:xfrm>
            <a:off x="5308766" y="3208753"/>
            <a:ext cx="314662" cy="358099"/>
            <a:chOff x="-54401725" y="3590375"/>
            <a:chExt cx="279625" cy="318225"/>
          </a:xfrm>
        </p:grpSpPr>
        <p:sp>
          <p:nvSpPr>
            <p:cNvPr id="7756" name="Google Shape;7756;p6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62"/>
          <p:cNvGrpSpPr/>
          <p:nvPr/>
        </p:nvGrpSpPr>
        <p:grpSpPr>
          <a:xfrm>
            <a:off x="5306557" y="3672326"/>
            <a:ext cx="319079" cy="358099"/>
            <a:chOff x="-54403300" y="3982600"/>
            <a:chExt cx="283550" cy="318225"/>
          </a:xfrm>
        </p:grpSpPr>
        <p:sp>
          <p:nvSpPr>
            <p:cNvPr id="7763" name="Google Shape;7763;p6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2"/>
          <p:cNvGrpSpPr/>
          <p:nvPr/>
        </p:nvGrpSpPr>
        <p:grpSpPr>
          <a:xfrm>
            <a:off x="7493951" y="2733559"/>
            <a:ext cx="356298" cy="356973"/>
            <a:chOff x="-52458650" y="3194400"/>
            <a:chExt cx="316625" cy="317225"/>
          </a:xfrm>
        </p:grpSpPr>
        <p:sp>
          <p:nvSpPr>
            <p:cNvPr id="7769" name="Google Shape;7769;p6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62"/>
          <p:cNvGrpSpPr/>
          <p:nvPr/>
        </p:nvGrpSpPr>
        <p:grpSpPr>
          <a:xfrm>
            <a:off x="4862826" y="2738651"/>
            <a:ext cx="314662" cy="358971"/>
            <a:chOff x="-54793175" y="3198925"/>
            <a:chExt cx="279625" cy="319000"/>
          </a:xfrm>
        </p:grpSpPr>
        <p:sp>
          <p:nvSpPr>
            <p:cNvPr id="7778" name="Google Shape;7778;p6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2"/>
          <p:cNvGrpSpPr/>
          <p:nvPr/>
        </p:nvGrpSpPr>
        <p:grpSpPr>
          <a:xfrm>
            <a:off x="7503249" y="3202536"/>
            <a:ext cx="337703" cy="357845"/>
            <a:chOff x="-52450000" y="3584850"/>
            <a:chExt cx="300100" cy="318000"/>
          </a:xfrm>
        </p:grpSpPr>
        <p:sp>
          <p:nvSpPr>
            <p:cNvPr id="7786" name="Google Shape;7786;p6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62"/>
          <p:cNvGrpSpPr/>
          <p:nvPr/>
        </p:nvGrpSpPr>
        <p:grpSpPr>
          <a:xfrm>
            <a:off x="7514769" y="3667009"/>
            <a:ext cx="314662" cy="357226"/>
            <a:chOff x="-52440550" y="3977875"/>
            <a:chExt cx="279625" cy="317450"/>
          </a:xfrm>
        </p:grpSpPr>
        <p:sp>
          <p:nvSpPr>
            <p:cNvPr id="7794" name="Google Shape;7794;p6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2"/>
          <p:cNvGrpSpPr/>
          <p:nvPr/>
        </p:nvGrpSpPr>
        <p:grpSpPr>
          <a:xfrm>
            <a:off x="6626703" y="4123215"/>
            <a:ext cx="314662" cy="358999"/>
            <a:chOff x="-51623775" y="3584850"/>
            <a:chExt cx="279625" cy="319025"/>
          </a:xfrm>
        </p:grpSpPr>
        <p:sp>
          <p:nvSpPr>
            <p:cNvPr id="7803" name="Google Shape;7803;p6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2" name="Google Shape;7812;p62"/>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13" name="Google Shape;7813;p62"/>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17"/>
        <p:cNvGrpSpPr/>
        <p:nvPr/>
      </p:nvGrpSpPr>
      <p:grpSpPr>
        <a:xfrm>
          <a:off x="0" y="0"/>
          <a:ext cx="0" cy="0"/>
          <a:chOff x="0" y="0"/>
          <a:chExt cx="0" cy="0"/>
        </a:xfrm>
      </p:grpSpPr>
      <p:grpSp>
        <p:nvGrpSpPr>
          <p:cNvPr id="7818" name="Google Shape;7818;p63"/>
          <p:cNvGrpSpPr/>
          <p:nvPr/>
        </p:nvGrpSpPr>
        <p:grpSpPr>
          <a:xfrm>
            <a:off x="866775" y="1386849"/>
            <a:ext cx="276003" cy="357300"/>
            <a:chOff x="-50469125" y="3183175"/>
            <a:chExt cx="233150" cy="301825"/>
          </a:xfrm>
        </p:grpSpPr>
        <p:sp>
          <p:nvSpPr>
            <p:cNvPr id="7819" name="Google Shape;7819;p6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63"/>
          <p:cNvGrpSpPr/>
          <p:nvPr/>
        </p:nvGrpSpPr>
        <p:grpSpPr>
          <a:xfrm>
            <a:off x="826674" y="1822251"/>
            <a:ext cx="356205" cy="355288"/>
            <a:chOff x="-50504575" y="3550975"/>
            <a:chExt cx="300900" cy="300125"/>
          </a:xfrm>
        </p:grpSpPr>
        <p:sp>
          <p:nvSpPr>
            <p:cNvPr id="7823" name="Google Shape;7823;p6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3"/>
          <p:cNvGrpSpPr/>
          <p:nvPr/>
        </p:nvGrpSpPr>
        <p:grpSpPr>
          <a:xfrm>
            <a:off x="826674" y="2260493"/>
            <a:ext cx="356205" cy="354341"/>
            <a:chOff x="-50503000" y="3921175"/>
            <a:chExt cx="300900" cy="299325"/>
          </a:xfrm>
        </p:grpSpPr>
        <p:sp>
          <p:nvSpPr>
            <p:cNvPr id="7828" name="Google Shape;7828;p6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3"/>
          <p:cNvGrpSpPr/>
          <p:nvPr/>
        </p:nvGrpSpPr>
        <p:grpSpPr>
          <a:xfrm>
            <a:off x="3030727" y="1406411"/>
            <a:ext cx="355258" cy="356205"/>
            <a:chOff x="-48630025" y="3199700"/>
            <a:chExt cx="300100" cy="300900"/>
          </a:xfrm>
        </p:grpSpPr>
        <p:sp>
          <p:nvSpPr>
            <p:cNvPr id="7834" name="Google Shape;7834;p6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3"/>
          <p:cNvGrpSpPr/>
          <p:nvPr/>
        </p:nvGrpSpPr>
        <p:grpSpPr>
          <a:xfrm>
            <a:off x="3030727" y="1843707"/>
            <a:ext cx="355258" cy="355258"/>
            <a:chOff x="-48630025" y="3569100"/>
            <a:chExt cx="300100" cy="300100"/>
          </a:xfrm>
        </p:grpSpPr>
        <p:sp>
          <p:nvSpPr>
            <p:cNvPr id="7838" name="Google Shape;7838;p6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3"/>
          <p:cNvGrpSpPr/>
          <p:nvPr/>
        </p:nvGrpSpPr>
        <p:grpSpPr>
          <a:xfrm>
            <a:off x="3031201" y="2281003"/>
            <a:ext cx="354311" cy="353394"/>
            <a:chOff x="-48629225" y="3938500"/>
            <a:chExt cx="299300" cy="298525"/>
          </a:xfrm>
        </p:grpSpPr>
        <p:sp>
          <p:nvSpPr>
            <p:cNvPr id="7849" name="Google Shape;7849;p6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3"/>
          <p:cNvGrpSpPr/>
          <p:nvPr/>
        </p:nvGrpSpPr>
        <p:grpSpPr>
          <a:xfrm>
            <a:off x="1766604" y="2752344"/>
            <a:ext cx="311458" cy="354341"/>
            <a:chOff x="-46762575" y="3200500"/>
            <a:chExt cx="263100" cy="299325"/>
          </a:xfrm>
        </p:grpSpPr>
        <p:sp>
          <p:nvSpPr>
            <p:cNvPr id="7854" name="Google Shape;7854;p6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63"/>
          <p:cNvGrpSpPr/>
          <p:nvPr/>
        </p:nvGrpSpPr>
        <p:grpSpPr>
          <a:xfrm>
            <a:off x="1744689" y="3211066"/>
            <a:ext cx="355288" cy="312375"/>
            <a:chOff x="-46779900" y="3588000"/>
            <a:chExt cx="300125" cy="263875"/>
          </a:xfrm>
        </p:grpSpPr>
        <p:sp>
          <p:nvSpPr>
            <p:cNvPr id="7860" name="Google Shape;7860;p6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63"/>
          <p:cNvGrpSpPr/>
          <p:nvPr/>
        </p:nvGrpSpPr>
        <p:grpSpPr>
          <a:xfrm>
            <a:off x="1745162" y="3625988"/>
            <a:ext cx="354341" cy="353394"/>
            <a:chOff x="-46779100" y="3938500"/>
            <a:chExt cx="299325" cy="298525"/>
          </a:xfrm>
        </p:grpSpPr>
        <p:sp>
          <p:nvSpPr>
            <p:cNvPr id="7865" name="Google Shape;7865;p6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3"/>
          <p:cNvGrpSpPr/>
          <p:nvPr/>
        </p:nvGrpSpPr>
        <p:grpSpPr>
          <a:xfrm>
            <a:off x="3952900" y="2758855"/>
            <a:ext cx="355258" cy="355288"/>
            <a:chOff x="-44924250" y="3206000"/>
            <a:chExt cx="300100" cy="300125"/>
          </a:xfrm>
        </p:grpSpPr>
        <p:sp>
          <p:nvSpPr>
            <p:cNvPr id="7868" name="Google Shape;7868;p6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3"/>
          <p:cNvGrpSpPr/>
          <p:nvPr/>
        </p:nvGrpSpPr>
        <p:grpSpPr>
          <a:xfrm>
            <a:off x="1267386" y="1386849"/>
            <a:ext cx="355258" cy="355258"/>
            <a:chOff x="-50134375" y="3183175"/>
            <a:chExt cx="300100" cy="300100"/>
          </a:xfrm>
        </p:grpSpPr>
        <p:sp>
          <p:nvSpPr>
            <p:cNvPr id="7874" name="Google Shape;7874;p6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63"/>
          <p:cNvGrpSpPr/>
          <p:nvPr/>
        </p:nvGrpSpPr>
        <p:grpSpPr>
          <a:xfrm>
            <a:off x="1267386" y="1822251"/>
            <a:ext cx="355258" cy="355288"/>
            <a:chOff x="-50134375" y="3550975"/>
            <a:chExt cx="300100" cy="300125"/>
          </a:xfrm>
        </p:grpSpPr>
        <p:sp>
          <p:nvSpPr>
            <p:cNvPr id="7885" name="Google Shape;7885;p6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63"/>
          <p:cNvGrpSpPr/>
          <p:nvPr/>
        </p:nvGrpSpPr>
        <p:grpSpPr>
          <a:xfrm>
            <a:off x="1267386" y="2259783"/>
            <a:ext cx="355258" cy="355051"/>
            <a:chOff x="-50134375" y="3920575"/>
            <a:chExt cx="300100" cy="299925"/>
          </a:xfrm>
        </p:grpSpPr>
        <p:sp>
          <p:nvSpPr>
            <p:cNvPr id="7888" name="Google Shape;7888;p6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3"/>
          <p:cNvGrpSpPr/>
          <p:nvPr/>
        </p:nvGrpSpPr>
        <p:grpSpPr>
          <a:xfrm>
            <a:off x="3478110" y="1407358"/>
            <a:ext cx="357123" cy="355258"/>
            <a:chOff x="-48262200" y="3200500"/>
            <a:chExt cx="301675" cy="300100"/>
          </a:xfrm>
        </p:grpSpPr>
        <p:sp>
          <p:nvSpPr>
            <p:cNvPr id="7892" name="Google Shape;7892;p6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3"/>
          <p:cNvGrpSpPr/>
          <p:nvPr/>
        </p:nvGrpSpPr>
        <p:grpSpPr>
          <a:xfrm>
            <a:off x="3507483" y="1844447"/>
            <a:ext cx="298377" cy="354519"/>
            <a:chOff x="-48233050" y="3569725"/>
            <a:chExt cx="252050" cy="299475"/>
          </a:xfrm>
        </p:grpSpPr>
        <p:sp>
          <p:nvSpPr>
            <p:cNvPr id="7902" name="Google Shape;7902;p6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63"/>
          <p:cNvGrpSpPr/>
          <p:nvPr/>
        </p:nvGrpSpPr>
        <p:grpSpPr>
          <a:xfrm>
            <a:off x="3531248" y="2278191"/>
            <a:ext cx="250847" cy="358070"/>
            <a:chOff x="-48216525" y="3936125"/>
            <a:chExt cx="211900" cy="302475"/>
          </a:xfrm>
        </p:grpSpPr>
        <p:sp>
          <p:nvSpPr>
            <p:cNvPr id="7906" name="Google Shape;7906;p6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3"/>
          <p:cNvGrpSpPr/>
          <p:nvPr/>
        </p:nvGrpSpPr>
        <p:grpSpPr>
          <a:xfrm>
            <a:off x="2186966" y="2753261"/>
            <a:ext cx="355258" cy="355288"/>
            <a:chOff x="-46410500" y="3201275"/>
            <a:chExt cx="300100" cy="300125"/>
          </a:xfrm>
        </p:grpSpPr>
        <p:sp>
          <p:nvSpPr>
            <p:cNvPr id="7911" name="Google Shape;7911;p6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63"/>
          <p:cNvGrpSpPr/>
          <p:nvPr/>
        </p:nvGrpSpPr>
        <p:grpSpPr>
          <a:xfrm>
            <a:off x="2186966" y="3188692"/>
            <a:ext cx="355258" cy="356205"/>
            <a:chOff x="-46409700" y="3569100"/>
            <a:chExt cx="300100" cy="300900"/>
          </a:xfrm>
        </p:grpSpPr>
        <p:sp>
          <p:nvSpPr>
            <p:cNvPr id="7917" name="Google Shape;7917;p6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3"/>
          <p:cNvGrpSpPr/>
          <p:nvPr/>
        </p:nvGrpSpPr>
        <p:grpSpPr>
          <a:xfrm>
            <a:off x="2174847" y="3624124"/>
            <a:ext cx="379497" cy="358070"/>
            <a:chOff x="-46422300" y="3936925"/>
            <a:chExt cx="320575" cy="302475"/>
          </a:xfrm>
        </p:grpSpPr>
        <p:sp>
          <p:nvSpPr>
            <p:cNvPr id="7923" name="Google Shape;7923;p6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63"/>
          <p:cNvGrpSpPr/>
          <p:nvPr/>
        </p:nvGrpSpPr>
        <p:grpSpPr>
          <a:xfrm>
            <a:off x="3952426" y="3178452"/>
            <a:ext cx="356205" cy="355258"/>
            <a:chOff x="-44914800" y="3560450"/>
            <a:chExt cx="300900" cy="300100"/>
          </a:xfrm>
        </p:grpSpPr>
        <p:sp>
          <p:nvSpPr>
            <p:cNvPr id="7926" name="Google Shape;7926;p6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63"/>
          <p:cNvGrpSpPr/>
          <p:nvPr/>
        </p:nvGrpSpPr>
        <p:grpSpPr>
          <a:xfrm>
            <a:off x="1707478" y="1387086"/>
            <a:ext cx="354311" cy="354104"/>
            <a:chOff x="-49764975" y="3183375"/>
            <a:chExt cx="299300" cy="299125"/>
          </a:xfrm>
        </p:grpSpPr>
        <p:sp>
          <p:nvSpPr>
            <p:cNvPr id="7932" name="Google Shape;7932;p6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3"/>
          <p:cNvGrpSpPr/>
          <p:nvPr/>
        </p:nvGrpSpPr>
        <p:grpSpPr>
          <a:xfrm>
            <a:off x="1707478" y="1822547"/>
            <a:ext cx="354311" cy="355909"/>
            <a:chOff x="-49764975" y="3551225"/>
            <a:chExt cx="299300" cy="300650"/>
          </a:xfrm>
        </p:grpSpPr>
        <p:sp>
          <p:nvSpPr>
            <p:cNvPr id="7942" name="Google Shape;7942;p6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3"/>
          <p:cNvGrpSpPr/>
          <p:nvPr/>
        </p:nvGrpSpPr>
        <p:grpSpPr>
          <a:xfrm>
            <a:off x="1705140" y="2259310"/>
            <a:ext cx="358987" cy="355525"/>
            <a:chOff x="-49766550" y="3920175"/>
            <a:chExt cx="303250" cy="300325"/>
          </a:xfrm>
        </p:grpSpPr>
        <p:sp>
          <p:nvSpPr>
            <p:cNvPr id="7954" name="Google Shape;7954;p6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63"/>
          <p:cNvGrpSpPr/>
          <p:nvPr/>
        </p:nvGrpSpPr>
        <p:grpSpPr>
          <a:xfrm>
            <a:off x="3920671" y="1407358"/>
            <a:ext cx="357123" cy="354341"/>
            <a:chOff x="-47892800" y="3200500"/>
            <a:chExt cx="301675" cy="299325"/>
          </a:xfrm>
        </p:grpSpPr>
        <p:sp>
          <p:nvSpPr>
            <p:cNvPr id="7959" name="Google Shape;7959;p6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63"/>
          <p:cNvGrpSpPr/>
          <p:nvPr/>
        </p:nvGrpSpPr>
        <p:grpSpPr>
          <a:xfrm>
            <a:off x="3984537" y="1843707"/>
            <a:ext cx="229391" cy="355258"/>
            <a:chOff x="-47839250" y="3569100"/>
            <a:chExt cx="193775" cy="300100"/>
          </a:xfrm>
        </p:grpSpPr>
        <p:sp>
          <p:nvSpPr>
            <p:cNvPr id="7966" name="Google Shape;7966;p6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3"/>
          <p:cNvGrpSpPr/>
          <p:nvPr/>
        </p:nvGrpSpPr>
        <p:grpSpPr>
          <a:xfrm>
            <a:off x="3921603" y="2280056"/>
            <a:ext cx="355258" cy="356205"/>
            <a:chOff x="-47892800" y="3937700"/>
            <a:chExt cx="300100" cy="300900"/>
          </a:xfrm>
        </p:grpSpPr>
        <p:sp>
          <p:nvSpPr>
            <p:cNvPr id="7973" name="Google Shape;7973;p6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3"/>
          <p:cNvGrpSpPr/>
          <p:nvPr/>
        </p:nvGrpSpPr>
        <p:grpSpPr>
          <a:xfrm>
            <a:off x="2626898" y="2773770"/>
            <a:ext cx="355258" cy="311458"/>
            <a:chOff x="-46042675" y="3218600"/>
            <a:chExt cx="300100" cy="263100"/>
          </a:xfrm>
        </p:grpSpPr>
        <p:sp>
          <p:nvSpPr>
            <p:cNvPr id="7982" name="Google Shape;7982;p6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3"/>
          <p:cNvGrpSpPr/>
          <p:nvPr/>
        </p:nvGrpSpPr>
        <p:grpSpPr>
          <a:xfrm>
            <a:off x="2626898" y="3188219"/>
            <a:ext cx="355258" cy="323118"/>
            <a:chOff x="-46042675" y="3568700"/>
            <a:chExt cx="300100" cy="272950"/>
          </a:xfrm>
        </p:grpSpPr>
        <p:sp>
          <p:nvSpPr>
            <p:cNvPr id="7989" name="Google Shape;7989;p6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63"/>
          <p:cNvGrpSpPr/>
          <p:nvPr/>
        </p:nvGrpSpPr>
        <p:grpSpPr>
          <a:xfrm>
            <a:off x="2668849" y="3625189"/>
            <a:ext cx="271357" cy="356057"/>
            <a:chOff x="-46007225" y="3937825"/>
            <a:chExt cx="229225" cy="300775"/>
          </a:xfrm>
        </p:grpSpPr>
        <p:sp>
          <p:nvSpPr>
            <p:cNvPr id="7994" name="Google Shape;7994;p6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63"/>
          <p:cNvGrpSpPr/>
          <p:nvPr/>
        </p:nvGrpSpPr>
        <p:grpSpPr>
          <a:xfrm>
            <a:off x="3974341" y="3615275"/>
            <a:ext cx="312375" cy="357596"/>
            <a:chOff x="-44895900" y="3929450"/>
            <a:chExt cx="263875" cy="302075"/>
          </a:xfrm>
        </p:grpSpPr>
        <p:sp>
          <p:nvSpPr>
            <p:cNvPr id="8005" name="Google Shape;8005;p6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3"/>
          <p:cNvGrpSpPr/>
          <p:nvPr/>
        </p:nvGrpSpPr>
        <p:grpSpPr>
          <a:xfrm>
            <a:off x="2148160" y="1398036"/>
            <a:ext cx="356205" cy="332885"/>
            <a:chOff x="-49397175" y="3192625"/>
            <a:chExt cx="300900" cy="281200"/>
          </a:xfrm>
        </p:grpSpPr>
        <p:sp>
          <p:nvSpPr>
            <p:cNvPr id="8012" name="Google Shape;8012;p6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3"/>
          <p:cNvGrpSpPr/>
          <p:nvPr/>
        </p:nvGrpSpPr>
        <p:grpSpPr>
          <a:xfrm>
            <a:off x="2174263" y="1822251"/>
            <a:ext cx="304000" cy="356205"/>
            <a:chOff x="-49375900" y="3550975"/>
            <a:chExt cx="256800" cy="300900"/>
          </a:xfrm>
        </p:grpSpPr>
        <p:sp>
          <p:nvSpPr>
            <p:cNvPr id="8020" name="Google Shape;8020;p6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63"/>
          <p:cNvGrpSpPr/>
          <p:nvPr/>
        </p:nvGrpSpPr>
        <p:grpSpPr>
          <a:xfrm>
            <a:off x="2169616" y="2259546"/>
            <a:ext cx="313293" cy="356205"/>
            <a:chOff x="-49378250" y="3920375"/>
            <a:chExt cx="264650" cy="300900"/>
          </a:xfrm>
        </p:grpSpPr>
        <p:sp>
          <p:nvSpPr>
            <p:cNvPr id="8032" name="Google Shape;8032;p6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63"/>
          <p:cNvGrpSpPr/>
          <p:nvPr/>
        </p:nvGrpSpPr>
        <p:grpSpPr>
          <a:xfrm>
            <a:off x="888604" y="2752344"/>
            <a:ext cx="312375" cy="357123"/>
            <a:chOff x="-47505300" y="3200500"/>
            <a:chExt cx="263875" cy="301675"/>
          </a:xfrm>
        </p:grpSpPr>
        <p:sp>
          <p:nvSpPr>
            <p:cNvPr id="8040" name="Google Shape;8040;p6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63"/>
          <p:cNvGrpSpPr/>
          <p:nvPr/>
        </p:nvGrpSpPr>
        <p:grpSpPr>
          <a:xfrm>
            <a:off x="866704" y="3188692"/>
            <a:ext cx="356176" cy="355051"/>
            <a:chOff x="-47524975" y="3569100"/>
            <a:chExt cx="300875" cy="299925"/>
          </a:xfrm>
        </p:grpSpPr>
        <p:sp>
          <p:nvSpPr>
            <p:cNvPr id="8054" name="Google Shape;8054;p6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3"/>
          <p:cNvGrpSpPr/>
          <p:nvPr/>
        </p:nvGrpSpPr>
        <p:grpSpPr>
          <a:xfrm>
            <a:off x="867162" y="3667954"/>
            <a:ext cx="355258" cy="270410"/>
            <a:chOff x="-47523400" y="3973950"/>
            <a:chExt cx="300100" cy="228425"/>
          </a:xfrm>
        </p:grpSpPr>
        <p:sp>
          <p:nvSpPr>
            <p:cNvPr id="8060" name="Google Shape;8060;p6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3"/>
          <p:cNvGrpSpPr/>
          <p:nvPr/>
        </p:nvGrpSpPr>
        <p:grpSpPr>
          <a:xfrm>
            <a:off x="3072283" y="2750953"/>
            <a:ext cx="354341" cy="357596"/>
            <a:chOff x="-45673275" y="3199325"/>
            <a:chExt cx="299325" cy="302075"/>
          </a:xfrm>
        </p:grpSpPr>
        <p:sp>
          <p:nvSpPr>
            <p:cNvPr id="8066" name="Google Shape;8066;p6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3"/>
          <p:cNvGrpSpPr/>
          <p:nvPr/>
        </p:nvGrpSpPr>
        <p:grpSpPr>
          <a:xfrm>
            <a:off x="3071351" y="3209202"/>
            <a:ext cx="356205" cy="314240"/>
            <a:chOff x="-45674075" y="3586425"/>
            <a:chExt cx="300900" cy="265450"/>
          </a:xfrm>
        </p:grpSpPr>
        <p:sp>
          <p:nvSpPr>
            <p:cNvPr id="8070" name="Google Shape;8070;p6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3"/>
          <p:cNvGrpSpPr/>
          <p:nvPr/>
        </p:nvGrpSpPr>
        <p:grpSpPr>
          <a:xfrm>
            <a:off x="3072283" y="3625041"/>
            <a:ext cx="354341" cy="356205"/>
            <a:chOff x="-45673275" y="3937700"/>
            <a:chExt cx="299325" cy="300900"/>
          </a:xfrm>
        </p:grpSpPr>
        <p:sp>
          <p:nvSpPr>
            <p:cNvPr id="8073" name="Google Shape;8073;p6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3"/>
          <p:cNvGrpSpPr/>
          <p:nvPr/>
        </p:nvGrpSpPr>
        <p:grpSpPr>
          <a:xfrm>
            <a:off x="2186449" y="4117825"/>
            <a:ext cx="356205" cy="356205"/>
            <a:chOff x="-44512325" y="3176075"/>
            <a:chExt cx="300900" cy="300900"/>
          </a:xfrm>
        </p:grpSpPr>
        <p:sp>
          <p:nvSpPr>
            <p:cNvPr id="8080" name="Google Shape;8080;p6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63"/>
          <p:cNvGrpSpPr/>
          <p:nvPr/>
        </p:nvGrpSpPr>
        <p:grpSpPr>
          <a:xfrm>
            <a:off x="2589789" y="1386849"/>
            <a:ext cx="354341" cy="354341"/>
            <a:chOff x="-49027775" y="3183175"/>
            <a:chExt cx="299325" cy="299325"/>
          </a:xfrm>
        </p:grpSpPr>
        <p:sp>
          <p:nvSpPr>
            <p:cNvPr id="8084" name="Google Shape;8084;p6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3"/>
          <p:cNvGrpSpPr/>
          <p:nvPr/>
        </p:nvGrpSpPr>
        <p:grpSpPr>
          <a:xfrm>
            <a:off x="2589330" y="1822251"/>
            <a:ext cx="355258" cy="357152"/>
            <a:chOff x="-49027775" y="3550975"/>
            <a:chExt cx="300100" cy="301700"/>
          </a:xfrm>
        </p:grpSpPr>
        <p:sp>
          <p:nvSpPr>
            <p:cNvPr id="8089" name="Google Shape;8089;p6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63"/>
          <p:cNvGrpSpPr/>
          <p:nvPr/>
        </p:nvGrpSpPr>
        <p:grpSpPr>
          <a:xfrm>
            <a:off x="2587406" y="2259310"/>
            <a:ext cx="359106" cy="355525"/>
            <a:chOff x="-49031025" y="3920175"/>
            <a:chExt cx="303350" cy="300325"/>
          </a:xfrm>
        </p:grpSpPr>
        <p:sp>
          <p:nvSpPr>
            <p:cNvPr id="8100" name="Google Shape;8100;p6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3"/>
          <p:cNvGrpSpPr/>
          <p:nvPr/>
        </p:nvGrpSpPr>
        <p:grpSpPr>
          <a:xfrm>
            <a:off x="1303511" y="2752344"/>
            <a:ext cx="356176" cy="354341"/>
            <a:chOff x="-47155575" y="3200500"/>
            <a:chExt cx="300875" cy="299325"/>
          </a:xfrm>
        </p:grpSpPr>
        <p:sp>
          <p:nvSpPr>
            <p:cNvPr id="8107" name="Google Shape;8107;p6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3"/>
          <p:cNvGrpSpPr/>
          <p:nvPr/>
        </p:nvGrpSpPr>
        <p:grpSpPr>
          <a:xfrm>
            <a:off x="1303970" y="3188692"/>
            <a:ext cx="355258" cy="355258"/>
            <a:chOff x="-47154800" y="3569100"/>
            <a:chExt cx="300100" cy="300100"/>
          </a:xfrm>
        </p:grpSpPr>
        <p:sp>
          <p:nvSpPr>
            <p:cNvPr id="8114" name="Google Shape;8114;p6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63"/>
          <p:cNvGrpSpPr/>
          <p:nvPr/>
        </p:nvGrpSpPr>
        <p:grpSpPr>
          <a:xfrm>
            <a:off x="1304443" y="3626905"/>
            <a:ext cx="354311" cy="353423"/>
            <a:chOff x="-47154000" y="3939275"/>
            <a:chExt cx="299300" cy="298550"/>
          </a:xfrm>
        </p:grpSpPr>
        <p:sp>
          <p:nvSpPr>
            <p:cNvPr id="8121" name="Google Shape;8121;p6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63"/>
          <p:cNvGrpSpPr/>
          <p:nvPr/>
        </p:nvGrpSpPr>
        <p:grpSpPr>
          <a:xfrm>
            <a:off x="3529733" y="2752344"/>
            <a:ext cx="312375" cy="354341"/>
            <a:chOff x="-45286550" y="3200500"/>
            <a:chExt cx="263875" cy="299325"/>
          </a:xfrm>
        </p:grpSpPr>
        <p:sp>
          <p:nvSpPr>
            <p:cNvPr id="8126" name="Google Shape;8126;p6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3"/>
          <p:cNvGrpSpPr/>
          <p:nvPr/>
        </p:nvGrpSpPr>
        <p:grpSpPr>
          <a:xfrm>
            <a:off x="3529733" y="3189639"/>
            <a:ext cx="312375" cy="354311"/>
            <a:chOff x="-45286550" y="3569900"/>
            <a:chExt cx="263875" cy="299300"/>
          </a:xfrm>
        </p:grpSpPr>
        <p:sp>
          <p:nvSpPr>
            <p:cNvPr id="8130" name="Google Shape;8130;p6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63"/>
          <p:cNvGrpSpPr/>
          <p:nvPr/>
        </p:nvGrpSpPr>
        <p:grpSpPr>
          <a:xfrm>
            <a:off x="3540920" y="3625988"/>
            <a:ext cx="290001" cy="355258"/>
            <a:chOff x="-45277900" y="3938500"/>
            <a:chExt cx="244975" cy="300100"/>
          </a:xfrm>
        </p:grpSpPr>
        <p:sp>
          <p:nvSpPr>
            <p:cNvPr id="8137" name="Google Shape;8137;p6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63"/>
          <p:cNvGrpSpPr/>
          <p:nvPr/>
        </p:nvGrpSpPr>
        <p:grpSpPr>
          <a:xfrm>
            <a:off x="2626869" y="4095090"/>
            <a:ext cx="355258" cy="355258"/>
            <a:chOff x="-44502875" y="3576975"/>
            <a:chExt cx="300100" cy="300100"/>
          </a:xfrm>
        </p:grpSpPr>
        <p:sp>
          <p:nvSpPr>
            <p:cNvPr id="8142" name="Google Shape;8142;p6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3"/>
          <p:cNvGrpSpPr/>
          <p:nvPr/>
        </p:nvGrpSpPr>
        <p:grpSpPr>
          <a:xfrm>
            <a:off x="4835456" y="1828361"/>
            <a:ext cx="356196" cy="354670"/>
            <a:chOff x="-13946200" y="3647075"/>
            <a:chExt cx="353650" cy="352100"/>
          </a:xfrm>
        </p:grpSpPr>
        <p:sp>
          <p:nvSpPr>
            <p:cNvPr id="8146" name="Google Shape;8146;p6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63"/>
          <p:cNvGrpSpPr/>
          <p:nvPr/>
        </p:nvGrpSpPr>
        <p:grpSpPr>
          <a:xfrm>
            <a:off x="6618849" y="1387844"/>
            <a:ext cx="357002" cy="354267"/>
            <a:chOff x="-12163025" y="3214275"/>
            <a:chExt cx="354450" cy="351700"/>
          </a:xfrm>
        </p:grpSpPr>
        <p:sp>
          <p:nvSpPr>
            <p:cNvPr id="8153" name="Google Shape;8153;p6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3"/>
          <p:cNvGrpSpPr/>
          <p:nvPr/>
        </p:nvGrpSpPr>
        <p:grpSpPr>
          <a:xfrm>
            <a:off x="6619629" y="1827581"/>
            <a:ext cx="355441" cy="356232"/>
            <a:chOff x="-12160675" y="3647875"/>
            <a:chExt cx="352900" cy="353650"/>
          </a:xfrm>
        </p:grpSpPr>
        <p:sp>
          <p:nvSpPr>
            <p:cNvPr id="8157" name="Google Shape;8157;p6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3"/>
          <p:cNvGrpSpPr/>
          <p:nvPr/>
        </p:nvGrpSpPr>
        <p:grpSpPr>
          <a:xfrm>
            <a:off x="6630345" y="2272036"/>
            <a:ext cx="354635" cy="356232"/>
            <a:chOff x="-12160675" y="4081850"/>
            <a:chExt cx="352100" cy="353650"/>
          </a:xfrm>
        </p:grpSpPr>
        <p:sp>
          <p:nvSpPr>
            <p:cNvPr id="8165" name="Google Shape;8165;p6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3"/>
          <p:cNvGrpSpPr/>
          <p:nvPr/>
        </p:nvGrpSpPr>
        <p:grpSpPr>
          <a:xfrm>
            <a:off x="4835311" y="2746480"/>
            <a:ext cx="355416" cy="355652"/>
            <a:chOff x="-10391650" y="3180600"/>
            <a:chExt cx="352875" cy="353075"/>
          </a:xfrm>
        </p:grpSpPr>
        <p:sp>
          <p:nvSpPr>
            <p:cNvPr id="8172" name="Google Shape;8172;p6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63"/>
          <p:cNvGrpSpPr/>
          <p:nvPr/>
        </p:nvGrpSpPr>
        <p:grpSpPr>
          <a:xfrm>
            <a:off x="4835310" y="3223278"/>
            <a:ext cx="354635" cy="353890"/>
            <a:chOff x="-10390875" y="3616350"/>
            <a:chExt cx="352100" cy="351325"/>
          </a:xfrm>
        </p:grpSpPr>
        <p:sp>
          <p:nvSpPr>
            <p:cNvPr id="8179" name="Google Shape;8179;p6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3"/>
          <p:cNvGrpSpPr/>
          <p:nvPr/>
        </p:nvGrpSpPr>
        <p:grpSpPr>
          <a:xfrm>
            <a:off x="7502285" y="2747943"/>
            <a:ext cx="312585" cy="354670"/>
            <a:chOff x="-10370400" y="4049550"/>
            <a:chExt cx="310350" cy="352100"/>
          </a:xfrm>
        </p:grpSpPr>
        <p:sp>
          <p:nvSpPr>
            <p:cNvPr id="8183" name="Google Shape;8183;p6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3"/>
          <p:cNvGrpSpPr/>
          <p:nvPr/>
        </p:nvGrpSpPr>
        <p:grpSpPr>
          <a:xfrm>
            <a:off x="6606541" y="2746884"/>
            <a:ext cx="379236" cy="354847"/>
            <a:chOff x="-8674650" y="3210975"/>
            <a:chExt cx="376525" cy="352275"/>
          </a:xfrm>
        </p:grpSpPr>
        <p:sp>
          <p:nvSpPr>
            <p:cNvPr id="8189" name="Google Shape;8189;p6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3"/>
          <p:cNvGrpSpPr/>
          <p:nvPr/>
        </p:nvGrpSpPr>
        <p:grpSpPr>
          <a:xfrm>
            <a:off x="5278038" y="1828361"/>
            <a:ext cx="356221" cy="354670"/>
            <a:chOff x="-13512225" y="3647075"/>
            <a:chExt cx="353675" cy="352100"/>
          </a:xfrm>
        </p:grpSpPr>
        <p:sp>
          <p:nvSpPr>
            <p:cNvPr id="8196" name="Google Shape;8196;p6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63"/>
          <p:cNvGrpSpPr/>
          <p:nvPr/>
        </p:nvGrpSpPr>
        <p:grpSpPr>
          <a:xfrm>
            <a:off x="5288351" y="2272427"/>
            <a:ext cx="356221" cy="355451"/>
            <a:chOff x="-13512225" y="4080275"/>
            <a:chExt cx="353675" cy="352875"/>
          </a:xfrm>
        </p:grpSpPr>
        <p:sp>
          <p:nvSpPr>
            <p:cNvPr id="8207" name="Google Shape;8207;p6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3"/>
          <p:cNvGrpSpPr/>
          <p:nvPr/>
        </p:nvGrpSpPr>
        <p:grpSpPr>
          <a:xfrm>
            <a:off x="7061431" y="1419788"/>
            <a:ext cx="356196" cy="290379"/>
            <a:chOff x="-11728250" y="3245400"/>
            <a:chExt cx="353650" cy="288275"/>
          </a:xfrm>
        </p:grpSpPr>
        <p:sp>
          <p:nvSpPr>
            <p:cNvPr id="8219" name="Google Shape;8219;p6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3"/>
          <p:cNvGrpSpPr/>
          <p:nvPr/>
        </p:nvGrpSpPr>
        <p:grpSpPr>
          <a:xfrm>
            <a:off x="7093939" y="2272427"/>
            <a:ext cx="311804" cy="355451"/>
            <a:chOff x="-11703850" y="4081850"/>
            <a:chExt cx="309575" cy="352875"/>
          </a:xfrm>
        </p:grpSpPr>
        <p:sp>
          <p:nvSpPr>
            <p:cNvPr id="8225" name="Google Shape;8225;p6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3"/>
          <p:cNvGrpSpPr/>
          <p:nvPr/>
        </p:nvGrpSpPr>
        <p:grpSpPr>
          <a:xfrm>
            <a:off x="5282595" y="2746580"/>
            <a:ext cx="357002" cy="355451"/>
            <a:chOff x="-9958475" y="3180025"/>
            <a:chExt cx="354450" cy="352875"/>
          </a:xfrm>
        </p:grpSpPr>
        <p:sp>
          <p:nvSpPr>
            <p:cNvPr id="8234" name="Google Shape;8234;p6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3"/>
          <p:cNvGrpSpPr/>
          <p:nvPr/>
        </p:nvGrpSpPr>
        <p:grpSpPr>
          <a:xfrm>
            <a:off x="5291722" y="3222561"/>
            <a:ext cx="337966" cy="355325"/>
            <a:chOff x="-9949025" y="3615575"/>
            <a:chExt cx="335550" cy="352750"/>
          </a:xfrm>
        </p:grpSpPr>
        <p:sp>
          <p:nvSpPr>
            <p:cNvPr id="8238" name="Google Shape;8238;p6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63"/>
          <p:cNvGrpSpPr/>
          <p:nvPr/>
        </p:nvGrpSpPr>
        <p:grpSpPr>
          <a:xfrm>
            <a:off x="7926568" y="2746067"/>
            <a:ext cx="360175" cy="358423"/>
            <a:chOff x="-9961625" y="4048175"/>
            <a:chExt cx="357600" cy="355825"/>
          </a:xfrm>
        </p:grpSpPr>
        <p:sp>
          <p:nvSpPr>
            <p:cNvPr id="8242" name="Google Shape;8242;p6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3"/>
          <p:cNvGrpSpPr/>
          <p:nvPr/>
        </p:nvGrpSpPr>
        <p:grpSpPr>
          <a:xfrm>
            <a:off x="6613289" y="3221579"/>
            <a:ext cx="364959" cy="357289"/>
            <a:chOff x="-8680950" y="3624225"/>
            <a:chExt cx="362350" cy="354700"/>
          </a:xfrm>
        </p:grpSpPr>
        <p:sp>
          <p:nvSpPr>
            <p:cNvPr id="8249" name="Google Shape;8249;p6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3"/>
          <p:cNvGrpSpPr/>
          <p:nvPr/>
        </p:nvGrpSpPr>
        <p:grpSpPr>
          <a:xfrm>
            <a:off x="5749533" y="1387239"/>
            <a:ext cx="313365" cy="355476"/>
            <a:chOff x="-13056975" y="3212300"/>
            <a:chExt cx="311125" cy="352900"/>
          </a:xfrm>
        </p:grpSpPr>
        <p:sp>
          <p:nvSpPr>
            <p:cNvPr id="8256" name="Google Shape;8256;p6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3"/>
          <p:cNvGrpSpPr/>
          <p:nvPr/>
        </p:nvGrpSpPr>
        <p:grpSpPr>
          <a:xfrm>
            <a:off x="5726921" y="1828034"/>
            <a:ext cx="358588" cy="355325"/>
            <a:chOff x="-13077450" y="3647075"/>
            <a:chExt cx="356025" cy="352750"/>
          </a:xfrm>
        </p:grpSpPr>
        <p:sp>
          <p:nvSpPr>
            <p:cNvPr id="8261" name="Google Shape;8261;p6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3"/>
          <p:cNvGrpSpPr/>
          <p:nvPr/>
        </p:nvGrpSpPr>
        <p:grpSpPr>
          <a:xfrm>
            <a:off x="5738027" y="2271633"/>
            <a:ext cx="357002" cy="357037"/>
            <a:chOff x="-13079025" y="4079475"/>
            <a:chExt cx="354450" cy="354450"/>
          </a:xfrm>
        </p:grpSpPr>
        <p:sp>
          <p:nvSpPr>
            <p:cNvPr id="8265" name="Google Shape;8265;p6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63"/>
          <p:cNvGrpSpPr/>
          <p:nvPr/>
        </p:nvGrpSpPr>
        <p:grpSpPr>
          <a:xfrm>
            <a:off x="7511094" y="1387642"/>
            <a:ext cx="356221" cy="354670"/>
            <a:chOff x="-11292700" y="3213875"/>
            <a:chExt cx="353675" cy="352100"/>
          </a:xfrm>
        </p:grpSpPr>
        <p:sp>
          <p:nvSpPr>
            <p:cNvPr id="8270" name="Google Shape;8270;p6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63"/>
          <p:cNvGrpSpPr/>
          <p:nvPr/>
        </p:nvGrpSpPr>
        <p:grpSpPr>
          <a:xfrm>
            <a:off x="7505152" y="1827581"/>
            <a:ext cx="368106" cy="356232"/>
            <a:chOff x="-11299000" y="3647875"/>
            <a:chExt cx="365475" cy="353650"/>
          </a:xfrm>
        </p:grpSpPr>
        <p:sp>
          <p:nvSpPr>
            <p:cNvPr id="8278" name="Google Shape;8278;p6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3"/>
          <p:cNvGrpSpPr/>
          <p:nvPr/>
        </p:nvGrpSpPr>
        <p:grpSpPr>
          <a:xfrm>
            <a:off x="7520614" y="2283532"/>
            <a:ext cx="357808" cy="333240"/>
            <a:chOff x="-11295075" y="4092875"/>
            <a:chExt cx="355250" cy="330825"/>
          </a:xfrm>
        </p:grpSpPr>
        <p:sp>
          <p:nvSpPr>
            <p:cNvPr id="8285" name="Google Shape;8285;p6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63"/>
          <p:cNvGrpSpPr/>
          <p:nvPr/>
        </p:nvGrpSpPr>
        <p:grpSpPr>
          <a:xfrm>
            <a:off x="5746214" y="2746580"/>
            <a:ext cx="312585" cy="355451"/>
            <a:chOff x="-9500075" y="3180800"/>
            <a:chExt cx="310350" cy="352875"/>
          </a:xfrm>
        </p:grpSpPr>
        <p:sp>
          <p:nvSpPr>
            <p:cNvPr id="8291" name="Google Shape;8291;p6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3"/>
          <p:cNvGrpSpPr/>
          <p:nvPr/>
        </p:nvGrpSpPr>
        <p:grpSpPr>
          <a:xfrm>
            <a:off x="5724005" y="3222095"/>
            <a:ext cx="356221" cy="356257"/>
            <a:chOff x="-9523700" y="3614000"/>
            <a:chExt cx="353675" cy="353675"/>
          </a:xfrm>
        </p:grpSpPr>
        <p:sp>
          <p:nvSpPr>
            <p:cNvPr id="8301" name="Google Shape;8301;p6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63"/>
          <p:cNvGrpSpPr/>
          <p:nvPr/>
        </p:nvGrpSpPr>
        <p:grpSpPr>
          <a:xfrm>
            <a:off x="7508956" y="3244737"/>
            <a:ext cx="356221" cy="354670"/>
            <a:chOff x="-9523700" y="4049550"/>
            <a:chExt cx="353675" cy="352100"/>
          </a:xfrm>
        </p:grpSpPr>
        <p:sp>
          <p:nvSpPr>
            <p:cNvPr id="8311" name="Google Shape;8311;p6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63"/>
          <p:cNvGrpSpPr/>
          <p:nvPr/>
        </p:nvGrpSpPr>
        <p:grpSpPr>
          <a:xfrm>
            <a:off x="7065071" y="3244710"/>
            <a:ext cx="357002" cy="311029"/>
            <a:chOff x="-8209150" y="3659675"/>
            <a:chExt cx="354450" cy="308775"/>
          </a:xfrm>
        </p:grpSpPr>
        <p:sp>
          <p:nvSpPr>
            <p:cNvPr id="8319" name="Google Shape;8319;p6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3"/>
          <p:cNvGrpSpPr/>
          <p:nvPr/>
        </p:nvGrpSpPr>
        <p:grpSpPr>
          <a:xfrm>
            <a:off x="6178632" y="2273623"/>
            <a:ext cx="356221" cy="353059"/>
            <a:chOff x="-12643475" y="4081850"/>
            <a:chExt cx="353675" cy="350500"/>
          </a:xfrm>
        </p:grpSpPr>
        <p:sp>
          <p:nvSpPr>
            <p:cNvPr id="8326" name="Google Shape;8326;p6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0" name="Google Shape;8330;p63"/>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1" name="Google Shape;8331;p63"/>
          <p:cNvGrpSpPr/>
          <p:nvPr/>
        </p:nvGrpSpPr>
        <p:grpSpPr>
          <a:xfrm>
            <a:off x="7961232" y="2283532"/>
            <a:ext cx="356221" cy="333240"/>
            <a:chOff x="-10858725" y="4092875"/>
            <a:chExt cx="353675" cy="330825"/>
          </a:xfrm>
        </p:grpSpPr>
        <p:sp>
          <p:nvSpPr>
            <p:cNvPr id="8332" name="Google Shape;8332;p6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63"/>
          <p:cNvGrpSpPr/>
          <p:nvPr/>
        </p:nvGrpSpPr>
        <p:grpSpPr>
          <a:xfrm>
            <a:off x="6219755" y="3222498"/>
            <a:ext cx="252278" cy="355451"/>
            <a:chOff x="-9039300" y="3614000"/>
            <a:chExt cx="250475" cy="352875"/>
          </a:xfrm>
        </p:grpSpPr>
        <p:sp>
          <p:nvSpPr>
            <p:cNvPr id="8339" name="Google Shape;8339;p6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63"/>
          <p:cNvGrpSpPr/>
          <p:nvPr/>
        </p:nvGrpSpPr>
        <p:grpSpPr>
          <a:xfrm>
            <a:off x="7951721" y="3244737"/>
            <a:ext cx="354635" cy="354670"/>
            <a:chOff x="-9088150" y="4049550"/>
            <a:chExt cx="352100" cy="352100"/>
          </a:xfrm>
        </p:grpSpPr>
        <p:sp>
          <p:nvSpPr>
            <p:cNvPr id="8342" name="Google Shape;8342;p6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3"/>
          <p:cNvGrpSpPr/>
          <p:nvPr/>
        </p:nvGrpSpPr>
        <p:grpSpPr>
          <a:xfrm>
            <a:off x="7086085" y="2746970"/>
            <a:ext cx="315757" cy="354670"/>
            <a:chOff x="-8191825" y="3174500"/>
            <a:chExt cx="313500" cy="352100"/>
          </a:xfrm>
        </p:grpSpPr>
        <p:sp>
          <p:nvSpPr>
            <p:cNvPr id="8349" name="Google Shape;8349;p6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3"/>
          <p:cNvGrpSpPr/>
          <p:nvPr/>
        </p:nvGrpSpPr>
        <p:grpSpPr>
          <a:xfrm>
            <a:off x="4835443" y="1387491"/>
            <a:ext cx="356221" cy="354973"/>
            <a:chOff x="-13947000" y="3212800"/>
            <a:chExt cx="353675" cy="352400"/>
          </a:xfrm>
        </p:grpSpPr>
        <p:sp>
          <p:nvSpPr>
            <p:cNvPr id="8353" name="Google Shape;8353;p6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5" name="Google Shape;8355;p63"/>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6" name="Google Shape;8356;p63"/>
          <p:cNvGrpSpPr/>
          <p:nvPr/>
        </p:nvGrpSpPr>
        <p:grpSpPr>
          <a:xfrm>
            <a:off x="5278038" y="1386849"/>
            <a:ext cx="356221" cy="356257"/>
            <a:chOff x="-13512225" y="3211525"/>
            <a:chExt cx="353675" cy="353675"/>
          </a:xfrm>
        </p:grpSpPr>
        <p:sp>
          <p:nvSpPr>
            <p:cNvPr id="8357" name="Google Shape;8357;p6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63"/>
          <p:cNvGrpSpPr/>
          <p:nvPr/>
        </p:nvGrpSpPr>
        <p:grpSpPr>
          <a:xfrm>
            <a:off x="6168320" y="1387239"/>
            <a:ext cx="356221" cy="355476"/>
            <a:chOff x="-12643475" y="3212300"/>
            <a:chExt cx="353675" cy="352900"/>
          </a:xfrm>
        </p:grpSpPr>
        <p:sp>
          <p:nvSpPr>
            <p:cNvPr id="8363" name="Google Shape;8363;p6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3"/>
          <p:cNvGrpSpPr/>
          <p:nvPr/>
        </p:nvGrpSpPr>
        <p:grpSpPr>
          <a:xfrm>
            <a:off x="6168320" y="1839013"/>
            <a:ext cx="356221" cy="333366"/>
            <a:chOff x="-12643475" y="3657325"/>
            <a:chExt cx="353675" cy="330950"/>
          </a:xfrm>
        </p:grpSpPr>
        <p:sp>
          <p:nvSpPr>
            <p:cNvPr id="8373" name="Google Shape;8373;p6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63"/>
          <p:cNvGrpSpPr/>
          <p:nvPr/>
        </p:nvGrpSpPr>
        <p:grpSpPr>
          <a:xfrm>
            <a:off x="7951322" y="1387642"/>
            <a:ext cx="355416" cy="354670"/>
            <a:chOff x="-10857925" y="3213875"/>
            <a:chExt cx="352875" cy="352100"/>
          </a:xfrm>
        </p:grpSpPr>
        <p:sp>
          <p:nvSpPr>
            <p:cNvPr id="8380" name="Google Shape;8380;p6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3"/>
          <p:cNvGrpSpPr/>
          <p:nvPr/>
        </p:nvGrpSpPr>
        <p:grpSpPr>
          <a:xfrm>
            <a:off x="6168237" y="2747071"/>
            <a:ext cx="356096" cy="354469"/>
            <a:chOff x="-9089725" y="3180200"/>
            <a:chExt cx="353550" cy="351900"/>
          </a:xfrm>
        </p:grpSpPr>
        <p:sp>
          <p:nvSpPr>
            <p:cNvPr id="8391" name="Google Shape;8391;p6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3"/>
          <p:cNvGrpSpPr/>
          <p:nvPr/>
        </p:nvGrpSpPr>
        <p:grpSpPr>
          <a:xfrm>
            <a:off x="7060235" y="1826875"/>
            <a:ext cx="358588" cy="357642"/>
            <a:chOff x="7083760" y="1971660"/>
            <a:chExt cx="358588" cy="357642"/>
          </a:xfrm>
        </p:grpSpPr>
        <p:sp>
          <p:nvSpPr>
            <p:cNvPr id="8394" name="Google Shape;8394;p6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6" name="Google Shape;8406;p63"/>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07" name="Google Shape;8407;p63"/>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68406-E11A-35A6-2002-925E9171ABD5}"/>
              </a:ext>
            </a:extLst>
          </p:cNvPr>
          <p:cNvSpPr>
            <a:spLocks noGrp="1"/>
          </p:cNvSpPr>
          <p:nvPr>
            <p:ph type="title"/>
          </p:nvPr>
        </p:nvSpPr>
        <p:spPr>
          <a:xfrm>
            <a:off x="713250" y="320635"/>
            <a:ext cx="7717500" cy="572700"/>
          </a:xfrm>
        </p:spPr>
        <p:txBody>
          <a:bodyPr/>
          <a:lstStyle/>
          <a:p>
            <a:r>
              <a:rPr lang="en-US" dirty="0"/>
              <a:t>A clear process of the data ecosystem</a:t>
            </a:r>
          </a:p>
        </p:txBody>
      </p:sp>
      <p:sp>
        <p:nvSpPr>
          <p:cNvPr id="5" name="Subtitle 2">
            <a:extLst>
              <a:ext uri="{FF2B5EF4-FFF2-40B4-BE49-F238E27FC236}">
                <a16:creationId xmlns:a16="http://schemas.microsoft.com/office/drawing/2014/main" id="{FDF0CCB6-B804-4203-4BD7-D364D7E26EDC}"/>
              </a:ext>
            </a:extLst>
          </p:cNvPr>
          <p:cNvSpPr txBox="1">
            <a:spLocks/>
          </p:cNvSpPr>
          <p:nvPr/>
        </p:nvSpPr>
        <p:spPr>
          <a:xfrm>
            <a:off x="865625" y="1783079"/>
            <a:ext cx="7211576" cy="254963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600" dirty="0"/>
          </a:p>
        </p:txBody>
      </p:sp>
      <p:graphicFrame>
        <p:nvGraphicFramePr>
          <p:cNvPr id="6" name="Diagram 5">
            <a:extLst>
              <a:ext uri="{FF2B5EF4-FFF2-40B4-BE49-F238E27FC236}">
                <a16:creationId xmlns:a16="http://schemas.microsoft.com/office/drawing/2014/main" id="{0C0A494B-74E8-EE6D-742A-BA1FE825E54A}"/>
              </a:ext>
            </a:extLst>
          </p:cNvPr>
          <p:cNvGraphicFramePr/>
          <p:nvPr>
            <p:extLst>
              <p:ext uri="{D42A27DB-BD31-4B8C-83A1-F6EECF244321}">
                <p14:modId xmlns:p14="http://schemas.microsoft.com/office/powerpoint/2010/main" val="2843780483"/>
              </p:ext>
            </p:extLst>
          </p:nvPr>
        </p:nvGraphicFramePr>
        <p:xfrm>
          <a:off x="1249680" y="1161414"/>
          <a:ext cx="6754376" cy="37929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530031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11"/>
        <p:cNvGrpSpPr/>
        <p:nvPr/>
      </p:nvGrpSpPr>
      <p:grpSpPr>
        <a:xfrm>
          <a:off x="0" y="0"/>
          <a:ext cx="0" cy="0"/>
          <a:chOff x="0" y="0"/>
          <a:chExt cx="0" cy="0"/>
        </a:xfrm>
      </p:grpSpPr>
      <p:sp>
        <p:nvSpPr>
          <p:cNvPr id="8412" name="Google Shape;8412;p64"/>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3" name="Google Shape;8413;p64"/>
          <p:cNvGrpSpPr/>
          <p:nvPr/>
        </p:nvGrpSpPr>
        <p:grpSpPr>
          <a:xfrm>
            <a:off x="719610" y="2243507"/>
            <a:ext cx="452798" cy="449473"/>
            <a:chOff x="-21322300" y="3693325"/>
            <a:chExt cx="306400" cy="304150"/>
          </a:xfrm>
        </p:grpSpPr>
        <p:sp>
          <p:nvSpPr>
            <p:cNvPr id="8414" name="Google Shape;8414;p6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64"/>
          <p:cNvGrpSpPr/>
          <p:nvPr/>
        </p:nvGrpSpPr>
        <p:grpSpPr>
          <a:xfrm>
            <a:off x="719019" y="2810244"/>
            <a:ext cx="453980" cy="422540"/>
            <a:chOff x="-21322300" y="4077125"/>
            <a:chExt cx="307200" cy="285925"/>
          </a:xfrm>
        </p:grpSpPr>
        <p:sp>
          <p:nvSpPr>
            <p:cNvPr id="8419" name="Google Shape;8419;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4"/>
          <p:cNvGrpSpPr/>
          <p:nvPr/>
        </p:nvGrpSpPr>
        <p:grpSpPr>
          <a:xfrm>
            <a:off x="3496195" y="1689128"/>
            <a:ext cx="451653" cy="450212"/>
            <a:chOff x="-19394200" y="3333800"/>
            <a:chExt cx="305625" cy="304650"/>
          </a:xfrm>
        </p:grpSpPr>
        <p:sp>
          <p:nvSpPr>
            <p:cNvPr id="8432" name="Google Shape;8432;p6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4"/>
          <p:cNvGrpSpPr/>
          <p:nvPr/>
        </p:nvGrpSpPr>
        <p:grpSpPr>
          <a:xfrm>
            <a:off x="3495032" y="2243580"/>
            <a:ext cx="453980" cy="449325"/>
            <a:chOff x="-19396575" y="3708500"/>
            <a:chExt cx="307200" cy="304050"/>
          </a:xfrm>
        </p:grpSpPr>
        <p:sp>
          <p:nvSpPr>
            <p:cNvPr id="8442" name="Google Shape;8442;p6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64"/>
          <p:cNvGrpSpPr/>
          <p:nvPr/>
        </p:nvGrpSpPr>
        <p:grpSpPr>
          <a:xfrm>
            <a:off x="3489212" y="2796461"/>
            <a:ext cx="465618" cy="450101"/>
            <a:chOff x="-19394200" y="4084200"/>
            <a:chExt cx="315075" cy="304575"/>
          </a:xfrm>
        </p:grpSpPr>
        <p:sp>
          <p:nvSpPr>
            <p:cNvPr id="8446" name="Google Shape;8446;p6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64"/>
          <p:cNvGrpSpPr/>
          <p:nvPr/>
        </p:nvGrpSpPr>
        <p:grpSpPr>
          <a:xfrm>
            <a:off x="6294923" y="1689001"/>
            <a:ext cx="400447" cy="450470"/>
            <a:chOff x="-17526750" y="3309200"/>
            <a:chExt cx="270975" cy="304825"/>
          </a:xfrm>
        </p:grpSpPr>
        <p:sp>
          <p:nvSpPr>
            <p:cNvPr id="8453" name="Google Shape;8453;p6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4"/>
          <p:cNvGrpSpPr/>
          <p:nvPr/>
        </p:nvGrpSpPr>
        <p:grpSpPr>
          <a:xfrm>
            <a:off x="6271075" y="2244173"/>
            <a:ext cx="448143" cy="448143"/>
            <a:chOff x="-17542500" y="3684100"/>
            <a:chExt cx="303250" cy="303250"/>
          </a:xfrm>
        </p:grpSpPr>
        <p:sp>
          <p:nvSpPr>
            <p:cNvPr id="8459" name="Google Shape;8459;p6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4"/>
          <p:cNvGrpSpPr/>
          <p:nvPr/>
        </p:nvGrpSpPr>
        <p:grpSpPr>
          <a:xfrm>
            <a:off x="6270484" y="2810817"/>
            <a:ext cx="449325" cy="421395"/>
            <a:chOff x="-17542500" y="4068450"/>
            <a:chExt cx="304050" cy="285150"/>
          </a:xfrm>
        </p:grpSpPr>
        <p:sp>
          <p:nvSpPr>
            <p:cNvPr id="8467" name="Google Shape;8467;p6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4"/>
          <p:cNvGrpSpPr/>
          <p:nvPr/>
        </p:nvGrpSpPr>
        <p:grpSpPr>
          <a:xfrm>
            <a:off x="3500906" y="3342211"/>
            <a:ext cx="343404" cy="449325"/>
            <a:chOff x="-15652200" y="3335975"/>
            <a:chExt cx="232375" cy="304050"/>
          </a:xfrm>
        </p:grpSpPr>
        <p:sp>
          <p:nvSpPr>
            <p:cNvPr id="8474" name="Google Shape;8474;p6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64"/>
          <p:cNvGrpSpPr/>
          <p:nvPr/>
        </p:nvGrpSpPr>
        <p:grpSpPr>
          <a:xfrm>
            <a:off x="1274819" y="2243729"/>
            <a:ext cx="449325" cy="449030"/>
            <a:chOff x="-20945825" y="3692175"/>
            <a:chExt cx="304050" cy="303850"/>
          </a:xfrm>
        </p:grpSpPr>
        <p:sp>
          <p:nvSpPr>
            <p:cNvPr id="8484" name="Google Shape;8484;p6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64"/>
          <p:cNvGrpSpPr/>
          <p:nvPr/>
        </p:nvGrpSpPr>
        <p:grpSpPr>
          <a:xfrm>
            <a:off x="4081644" y="1689848"/>
            <a:ext cx="372516" cy="448771"/>
            <a:chOff x="-18994100" y="3334775"/>
            <a:chExt cx="252075" cy="303675"/>
          </a:xfrm>
        </p:grpSpPr>
        <p:sp>
          <p:nvSpPr>
            <p:cNvPr id="8489" name="Google Shape;8489;p6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64"/>
          <p:cNvGrpSpPr/>
          <p:nvPr/>
        </p:nvGrpSpPr>
        <p:grpSpPr>
          <a:xfrm>
            <a:off x="4096200" y="2244743"/>
            <a:ext cx="343404" cy="446998"/>
            <a:chOff x="-18983850" y="3710075"/>
            <a:chExt cx="232375" cy="302475"/>
          </a:xfrm>
        </p:grpSpPr>
        <p:sp>
          <p:nvSpPr>
            <p:cNvPr id="8494" name="Google Shape;8494;p6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4"/>
          <p:cNvGrpSpPr/>
          <p:nvPr/>
        </p:nvGrpSpPr>
        <p:grpSpPr>
          <a:xfrm>
            <a:off x="1274247" y="1689573"/>
            <a:ext cx="450470" cy="449325"/>
            <a:chOff x="-20946600" y="3317850"/>
            <a:chExt cx="304825" cy="304050"/>
          </a:xfrm>
        </p:grpSpPr>
        <p:sp>
          <p:nvSpPr>
            <p:cNvPr id="8499" name="Google Shape;8499;p6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4"/>
          <p:cNvGrpSpPr/>
          <p:nvPr/>
        </p:nvGrpSpPr>
        <p:grpSpPr>
          <a:xfrm>
            <a:off x="1300422" y="2797442"/>
            <a:ext cx="398119" cy="448143"/>
            <a:chOff x="-20930075" y="4066100"/>
            <a:chExt cx="269400" cy="303250"/>
          </a:xfrm>
        </p:grpSpPr>
        <p:sp>
          <p:nvSpPr>
            <p:cNvPr id="8503" name="Google Shape;8503;p6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4"/>
          <p:cNvGrpSpPr/>
          <p:nvPr/>
        </p:nvGrpSpPr>
        <p:grpSpPr>
          <a:xfrm>
            <a:off x="4042667" y="2797422"/>
            <a:ext cx="450470" cy="448180"/>
            <a:chOff x="-19020075" y="4084200"/>
            <a:chExt cx="304825" cy="303275"/>
          </a:xfrm>
        </p:grpSpPr>
        <p:sp>
          <p:nvSpPr>
            <p:cNvPr id="8506" name="Google Shape;8506;p6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4"/>
          <p:cNvGrpSpPr/>
          <p:nvPr/>
        </p:nvGrpSpPr>
        <p:grpSpPr>
          <a:xfrm>
            <a:off x="6859931" y="1689001"/>
            <a:ext cx="396937" cy="450470"/>
            <a:chOff x="-17149475" y="3309200"/>
            <a:chExt cx="268600" cy="304825"/>
          </a:xfrm>
        </p:grpSpPr>
        <p:sp>
          <p:nvSpPr>
            <p:cNvPr id="8516" name="Google Shape;8516;p6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4"/>
          <p:cNvGrpSpPr/>
          <p:nvPr/>
        </p:nvGrpSpPr>
        <p:grpSpPr>
          <a:xfrm>
            <a:off x="6833737" y="2258120"/>
            <a:ext cx="449325" cy="420249"/>
            <a:chOff x="-17168375" y="3692750"/>
            <a:chExt cx="304050" cy="284375"/>
          </a:xfrm>
        </p:grpSpPr>
        <p:sp>
          <p:nvSpPr>
            <p:cNvPr id="8519" name="Google Shape;8519;p6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4"/>
          <p:cNvGrpSpPr/>
          <p:nvPr/>
        </p:nvGrpSpPr>
        <p:grpSpPr>
          <a:xfrm>
            <a:off x="6830246" y="2796852"/>
            <a:ext cx="456308" cy="449325"/>
            <a:chOff x="-17170750" y="4058800"/>
            <a:chExt cx="308775" cy="304050"/>
          </a:xfrm>
        </p:grpSpPr>
        <p:sp>
          <p:nvSpPr>
            <p:cNvPr id="8527" name="Google Shape;8527;p6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64"/>
          <p:cNvGrpSpPr/>
          <p:nvPr/>
        </p:nvGrpSpPr>
        <p:grpSpPr>
          <a:xfrm>
            <a:off x="5692143" y="3343358"/>
            <a:ext cx="450470" cy="446998"/>
            <a:chOff x="-15688425" y="3707725"/>
            <a:chExt cx="304825" cy="302475"/>
          </a:xfrm>
        </p:grpSpPr>
        <p:sp>
          <p:nvSpPr>
            <p:cNvPr id="8545" name="Google Shape;8545;p6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64"/>
          <p:cNvGrpSpPr/>
          <p:nvPr/>
        </p:nvGrpSpPr>
        <p:grpSpPr>
          <a:xfrm>
            <a:off x="1836300" y="1690441"/>
            <a:ext cx="451653" cy="447589"/>
            <a:chOff x="-20572500" y="3319025"/>
            <a:chExt cx="305625" cy="302875"/>
          </a:xfrm>
        </p:grpSpPr>
        <p:sp>
          <p:nvSpPr>
            <p:cNvPr id="8552" name="Google Shape;8552;p6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4"/>
          <p:cNvGrpSpPr/>
          <p:nvPr/>
        </p:nvGrpSpPr>
        <p:grpSpPr>
          <a:xfrm>
            <a:off x="1837463" y="2305410"/>
            <a:ext cx="449325" cy="325670"/>
            <a:chOff x="-20571700" y="3722875"/>
            <a:chExt cx="304050" cy="220375"/>
          </a:xfrm>
        </p:grpSpPr>
        <p:sp>
          <p:nvSpPr>
            <p:cNvPr id="8555" name="Google Shape;8555;p6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4"/>
          <p:cNvGrpSpPr/>
          <p:nvPr/>
        </p:nvGrpSpPr>
        <p:grpSpPr>
          <a:xfrm>
            <a:off x="1836891" y="2796278"/>
            <a:ext cx="450470" cy="450470"/>
            <a:chOff x="-20571700" y="4066875"/>
            <a:chExt cx="304825" cy="304825"/>
          </a:xfrm>
        </p:grpSpPr>
        <p:sp>
          <p:nvSpPr>
            <p:cNvPr id="8563" name="Google Shape;8563;p6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64"/>
          <p:cNvGrpSpPr/>
          <p:nvPr/>
        </p:nvGrpSpPr>
        <p:grpSpPr>
          <a:xfrm>
            <a:off x="4603593" y="1688259"/>
            <a:ext cx="453980" cy="451948"/>
            <a:chOff x="-18645175" y="3334200"/>
            <a:chExt cx="307200" cy="305825"/>
          </a:xfrm>
        </p:grpSpPr>
        <p:sp>
          <p:nvSpPr>
            <p:cNvPr id="8570" name="Google Shape;8570;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4"/>
          <p:cNvGrpSpPr/>
          <p:nvPr/>
        </p:nvGrpSpPr>
        <p:grpSpPr>
          <a:xfrm>
            <a:off x="4604184" y="2242989"/>
            <a:ext cx="452798" cy="450507"/>
            <a:chOff x="-18645175" y="3708500"/>
            <a:chExt cx="306400" cy="304850"/>
          </a:xfrm>
        </p:grpSpPr>
        <p:sp>
          <p:nvSpPr>
            <p:cNvPr id="8576" name="Google Shape;8576;p6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64"/>
          <p:cNvGrpSpPr/>
          <p:nvPr/>
        </p:nvGrpSpPr>
        <p:grpSpPr>
          <a:xfrm>
            <a:off x="4601857" y="2795630"/>
            <a:ext cx="457453" cy="451763"/>
            <a:chOff x="-18647525" y="4082625"/>
            <a:chExt cx="309550" cy="305700"/>
          </a:xfrm>
        </p:grpSpPr>
        <p:sp>
          <p:nvSpPr>
            <p:cNvPr id="8584" name="Google Shape;8584;p6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64"/>
          <p:cNvGrpSpPr/>
          <p:nvPr/>
        </p:nvGrpSpPr>
        <p:grpSpPr>
          <a:xfrm>
            <a:off x="7412241" y="1689592"/>
            <a:ext cx="395755" cy="449288"/>
            <a:chOff x="-16775350" y="3309200"/>
            <a:chExt cx="267800" cy="304025"/>
          </a:xfrm>
        </p:grpSpPr>
        <p:sp>
          <p:nvSpPr>
            <p:cNvPr id="8589" name="Google Shape;8589;p6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4"/>
          <p:cNvGrpSpPr/>
          <p:nvPr/>
        </p:nvGrpSpPr>
        <p:grpSpPr>
          <a:xfrm>
            <a:off x="7412241" y="2241827"/>
            <a:ext cx="395755" cy="452835"/>
            <a:chOff x="-16775350" y="3683300"/>
            <a:chExt cx="267800" cy="306425"/>
          </a:xfrm>
        </p:grpSpPr>
        <p:sp>
          <p:nvSpPr>
            <p:cNvPr id="8593" name="Google Shape;8593;p6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64"/>
          <p:cNvGrpSpPr/>
          <p:nvPr/>
        </p:nvGrpSpPr>
        <p:grpSpPr>
          <a:xfrm>
            <a:off x="7384292" y="2796870"/>
            <a:ext cx="451653" cy="449288"/>
            <a:chOff x="-16794250" y="4058225"/>
            <a:chExt cx="305625" cy="304025"/>
          </a:xfrm>
        </p:grpSpPr>
        <p:sp>
          <p:nvSpPr>
            <p:cNvPr id="8597" name="Google Shape;8597;p6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6" name="Google Shape;8606;p64"/>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7" name="Google Shape;8607;p64"/>
          <p:cNvGrpSpPr/>
          <p:nvPr/>
        </p:nvGrpSpPr>
        <p:grpSpPr>
          <a:xfrm>
            <a:off x="2385709" y="1689573"/>
            <a:ext cx="457453" cy="449325"/>
            <a:chOff x="-20199150" y="3317850"/>
            <a:chExt cx="309550" cy="304050"/>
          </a:xfrm>
        </p:grpSpPr>
        <p:sp>
          <p:nvSpPr>
            <p:cNvPr id="8608" name="Google Shape;8608;p6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64"/>
          <p:cNvGrpSpPr/>
          <p:nvPr/>
        </p:nvGrpSpPr>
        <p:grpSpPr>
          <a:xfrm>
            <a:off x="2388036" y="2242861"/>
            <a:ext cx="452798" cy="450766"/>
            <a:chOff x="-20199150" y="3693150"/>
            <a:chExt cx="306400" cy="305025"/>
          </a:xfrm>
        </p:grpSpPr>
        <p:sp>
          <p:nvSpPr>
            <p:cNvPr id="8616" name="Google Shape;8616;p6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2388609" y="2795687"/>
            <a:ext cx="451653" cy="451653"/>
            <a:chOff x="-20197575" y="4066875"/>
            <a:chExt cx="305625" cy="305625"/>
          </a:xfrm>
        </p:grpSpPr>
        <p:sp>
          <p:nvSpPr>
            <p:cNvPr id="8623" name="Google Shape;8623;p6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4"/>
          <p:cNvGrpSpPr/>
          <p:nvPr/>
        </p:nvGrpSpPr>
        <p:grpSpPr>
          <a:xfrm>
            <a:off x="5170827" y="1687520"/>
            <a:ext cx="449325" cy="453426"/>
            <a:chOff x="-18271050" y="3333200"/>
            <a:chExt cx="304050" cy="306825"/>
          </a:xfrm>
        </p:grpSpPr>
        <p:sp>
          <p:nvSpPr>
            <p:cNvPr id="8632" name="Google Shape;8632;p6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4"/>
          <p:cNvGrpSpPr/>
          <p:nvPr/>
        </p:nvGrpSpPr>
        <p:grpSpPr>
          <a:xfrm>
            <a:off x="5171399" y="2244171"/>
            <a:ext cx="448180" cy="448143"/>
            <a:chOff x="-18270275" y="3710875"/>
            <a:chExt cx="303275" cy="303250"/>
          </a:xfrm>
        </p:grpSpPr>
        <p:sp>
          <p:nvSpPr>
            <p:cNvPr id="8638" name="Google Shape;8638;p6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64"/>
          <p:cNvGrpSpPr/>
          <p:nvPr/>
        </p:nvGrpSpPr>
        <p:grpSpPr>
          <a:xfrm>
            <a:off x="5224951" y="2797422"/>
            <a:ext cx="341076" cy="448180"/>
            <a:chOff x="-18234025" y="4084200"/>
            <a:chExt cx="230800" cy="303275"/>
          </a:xfrm>
        </p:grpSpPr>
        <p:sp>
          <p:nvSpPr>
            <p:cNvPr id="8645" name="Google Shape;8645;p6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4"/>
          <p:cNvGrpSpPr/>
          <p:nvPr/>
        </p:nvGrpSpPr>
        <p:grpSpPr>
          <a:xfrm>
            <a:off x="2337506" y="3341641"/>
            <a:ext cx="449325" cy="450470"/>
            <a:chOff x="-16419350" y="3308400"/>
            <a:chExt cx="304050" cy="304825"/>
          </a:xfrm>
        </p:grpSpPr>
        <p:sp>
          <p:nvSpPr>
            <p:cNvPr id="8649" name="Google Shape;8649;p6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4"/>
          <p:cNvGrpSpPr/>
          <p:nvPr/>
        </p:nvGrpSpPr>
        <p:grpSpPr>
          <a:xfrm>
            <a:off x="4609062" y="3340423"/>
            <a:ext cx="395755" cy="452872"/>
            <a:chOff x="-16401225" y="3683275"/>
            <a:chExt cx="267800" cy="306450"/>
          </a:xfrm>
        </p:grpSpPr>
        <p:sp>
          <p:nvSpPr>
            <p:cNvPr id="8657" name="Google Shape;8657;p6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64"/>
          <p:cNvGrpSpPr/>
          <p:nvPr/>
        </p:nvGrpSpPr>
        <p:grpSpPr>
          <a:xfrm>
            <a:off x="7974511" y="2797062"/>
            <a:ext cx="450470" cy="448180"/>
            <a:chOff x="-16419350" y="4058200"/>
            <a:chExt cx="304825" cy="303275"/>
          </a:xfrm>
        </p:grpSpPr>
        <p:sp>
          <p:nvSpPr>
            <p:cNvPr id="8665" name="Google Shape;8665;p6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4001398" y="3343080"/>
            <a:ext cx="450507" cy="447589"/>
            <a:chOff x="-15296200" y="3326900"/>
            <a:chExt cx="304850" cy="302875"/>
          </a:xfrm>
        </p:grpSpPr>
        <p:sp>
          <p:nvSpPr>
            <p:cNvPr id="8673" name="Google Shape;8673;p6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4"/>
          <p:cNvGrpSpPr/>
          <p:nvPr/>
        </p:nvGrpSpPr>
        <p:grpSpPr>
          <a:xfrm>
            <a:off x="2917051" y="1706881"/>
            <a:ext cx="486566" cy="414708"/>
            <a:chOff x="-19835275" y="3330250"/>
            <a:chExt cx="329250" cy="280625"/>
          </a:xfrm>
        </p:grpSpPr>
        <p:sp>
          <p:nvSpPr>
            <p:cNvPr id="8679" name="Google Shape;8679;p6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4"/>
          <p:cNvGrpSpPr/>
          <p:nvPr/>
        </p:nvGrpSpPr>
        <p:grpSpPr>
          <a:xfrm>
            <a:off x="2935080" y="2243470"/>
            <a:ext cx="450507" cy="449547"/>
            <a:chOff x="-19822675" y="3692750"/>
            <a:chExt cx="304850" cy="304200"/>
          </a:xfrm>
        </p:grpSpPr>
        <p:sp>
          <p:nvSpPr>
            <p:cNvPr id="8683" name="Google Shape;8683;p6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4"/>
          <p:cNvGrpSpPr/>
          <p:nvPr/>
        </p:nvGrpSpPr>
        <p:grpSpPr>
          <a:xfrm>
            <a:off x="2935672" y="2796278"/>
            <a:ext cx="449325" cy="450470"/>
            <a:chOff x="-19822675" y="4066875"/>
            <a:chExt cx="304050" cy="304825"/>
          </a:xfrm>
        </p:grpSpPr>
        <p:sp>
          <p:nvSpPr>
            <p:cNvPr id="8689" name="Google Shape;8689;p6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64"/>
          <p:cNvGrpSpPr/>
          <p:nvPr/>
        </p:nvGrpSpPr>
        <p:grpSpPr>
          <a:xfrm>
            <a:off x="5744740" y="1689571"/>
            <a:ext cx="399302" cy="449325"/>
            <a:chOff x="-17878825" y="3334400"/>
            <a:chExt cx="270200" cy="304050"/>
          </a:xfrm>
        </p:grpSpPr>
        <p:sp>
          <p:nvSpPr>
            <p:cNvPr id="8696" name="Google Shape;8696;p6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4"/>
          <p:cNvGrpSpPr/>
          <p:nvPr/>
        </p:nvGrpSpPr>
        <p:grpSpPr>
          <a:xfrm>
            <a:off x="5718565" y="2242416"/>
            <a:ext cx="451653" cy="451653"/>
            <a:chOff x="-17896150" y="3709300"/>
            <a:chExt cx="305625" cy="305625"/>
          </a:xfrm>
        </p:grpSpPr>
        <p:sp>
          <p:nvSpPr>
            <p:cNvPr id="8704" name="Google Shape;8704;p6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64"/>
          <p:cNvGrpSpPr/>
          <p:nvPr/>
        </p:nvGrpSpPr>
        <p:grpSpPr>
          <a:xfrm>
            <a:off x="5746495" y="2795686"/>
            <a:ext cx="395792" cy="451653"/>
            <a:chOff x="-17878025" y="4082625"/>
            <a:chExt cx="267825" cy="305625"/>
          </a:xfrm>
        </p:grpSpPr>
        <p:sp>
          <p:nvSpPr>
            <p:cNvPr id="8709" name="Google Shape;8709;p6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64"/>
          <p:cNvGrpSpPr/>
          <p:nvPr/>
        </p:nvGrpSpPr>
        <p:grpSpPr>
          <a:xfrm>
            <a:off x="2890388" y="3355015"/>
            <a:ext cx="450507" cy="423722"/>
            <a:chOff x="-16044450" y="3317850"/>
            <a:chExt cx="304850" cy="286725"/>
          </a:xfrm>
        </p:grpSpPr>
        <p:sp>
          <p:nvSpPr>
            <p:cNvPr id="8717" name="Google Shape;8717;p6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1" name="Google Shape;8721;p64"/>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2" name="Google Shape;8722;p64"/>
          <p:cNvGrpSpPr/>
          <p:nvPr/>
        </p:nvGrpSpPr>
        <p:grpSpPr>
          <a:xfrm>
            <a:off x="8012905" y="2243724"/>
            <a:ext cx="373662" cy="449030"/>
            <a:chOff x="-16018450" y="4058400"/>
            <a:chExt cx="252850" cy="303850"/>
          </a:xfrm>
        </p:grpSpPr>
        <p:sp>
          <p:nvSpPr>
            <p:cNvPr id="8723" name="Google Shape;8723;p6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64"/>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32"/>
        <p:cNvGrpSpPr/>
        <p:nvPr/>
      </p:nvGrpSpPr>
      <p:grpSpPr>
        <a:xfrm>
          <a:off x="0" y="0"/>
          <a:ext cx="0" cy="0"/>
          <a:chOff x="0" y="0"/>
          <a:chExt cx="0" cy="0"/>
        </a:xfrm>
      </p:grpSpPr>
      <p:grpSp>
        <p:nvGrpSpPr>
          <p:cNvPr id="8733" name="Google Shape;8733;p65"/>
          <p:cNvGrpSpPr/>
          <p:nvPr/>
        </p:nvGrpSpPr>
        <p:grpSpPr>
          <a:xfrm>
            <a:off x="829817" y="1689241"/>
            <a:ext cx="442337" cy="419623"/>
            <a:chOff x="-6696925" y="3272575"/>
            <a:chExt cx="307200" cy="291425"/>
          </a:xfrm>
        </p:grpSpPr>
        <p:sp>
          <p:nvSpPr>
            <p:cNvPr id="8734" name="Google Shape;8734;p6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5"/>
          <p:cNvGrpSpPr/>
          <p:nvPr/>
        </p:nvGrpSpPr>
        <p:grpSpPr>
          <a:xfrm>
            <a:off x="829799" y="2204636"/>
            <a:ext cx="442373" cy="420775"/>
            <a:chOff x="-6690625" y="3631325"/>
            <a:chExt cx="307225" cy="292225"/>
          </a:xfrm>
        </p:grpSpPr>
        <p:sp>
          <p:nvSpPr>
            <p:cNvPr id="8737" name="Google Shape;8737;p6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65"/>
          <p:cNvGrpSpPr/>
          <p:nvPr/>
        </p:nvGrpSpPr>
        <p:grpSpPr>
          <a:xfrm>
            <a:off x="851921" y="2756972"/>
            <a:ext cx="421927" cy="419371"/>
            <a:chOff x="-6689825" y="3992050"/>
            <a:chExt cx="293025" cy="291250"/>
          </a:xfrm>
        </p:grpSpPr>
        <p:sp>
          <p:nvSpPr>
            <p:cNvPr id="8743" name="Google Shape;8743;p6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5" name="Google Shape;8755;p65"/>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65"/>
          <p:cNvGrpSpPr/>
          <p:nvPr/>
        </p:nvGrpSpPr>
        <p:grpSpPr>
          <a:xfrm>
            <a:off x="3535232" y="2205192"/>
            <a:ext cx="423043" cy="419659"/>
            <a:chOff x="-4837325" y="3612425"/>
            <a:chExt cx="293800" cy="291450"/>
          </a:xfrm>
        </p:grpSpPr>
        <p:sp>
          <p:nvSpPr>
            <p:cNvPr id="8757" name="Google Shape;8757;p6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5"/>
          <p:cNvGrpSpPr/>
          <p:nvPr/>
        </p:nvGrpSpPr>
        <p:grpSpPr>
          <a:xfrm>
            <a:off x="3548265" y="2756826"/>
            <a:ext cx="420775" cy="419659"/>
            <a:chOff x="-4837325" y="3971575"/>
            <a:chExt cx="292225" cy="291450"/>
          </a:xfrm>
        </p:grpSpPr>
        <p:sp>
          <p:nvSpPr>
            <p:cNvPr id="8761" name="Google Shape;8761;p6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5"/>
          <p:cNvGrpSpPr/>
          <p:nvPr/>
        </p:nvGrpSpPr>
        <p:grpSpPr>
          <a:xfrm>
            <a:off x="6240279" y="1714185"/>
            <a:ext cx="430998" cy="369730"/>
            <a:chOff x="-3037625" y="3254850"/>
            <a:chExt cx="299325" cy="256775"/>
          </a:xfrm>
        </p:grpSpPr>
        <p:sp>
          <p:nvSpPr>
            <p:cNvPr id="8768" name="Google Shape;8768;p6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5"/>
          <p:cNvGrpSpPr/>
          <p:nvPr/>
        </p:nvGrpSpPr>
        <p:grpSpPr>
          <a:xfrm>
            <a:off x="6244239" y="2204615"/>
            <a:ext cx="423079" cy="420811"/>
            <a:chOff x="-3031325" y="3597450"/>
            <a:chExt cx="293825" cy="292250"/>
          </a:xfrm>
        </p:grpSpPr>
        <p:sp>
          <p:nvSpPr>
            <p:cNvPr id="8773" name="Google Shape;8773;p6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5"/>
          <p:cNvGrpSpPr/>
          <p:nvPr/>
        </p:nvGrpSpPr>
        <p:grpSpPr>
          <a:xfrm>
            <a:off x="6256714" y="2781214"/>
            <a:ext cx="421927" cy="370882"/>
            <a:chOff x="-3030525" y="3973150"/>
            <a:chExt cx="293025" cy="257575"/>
          </a:xfrm>
        </p:grpSpPr>
        <p:sp>
          <p:nvSpPr>
            <p:cNvPr id="8778" name="Google Shape;8778;p6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5"/>
          <p:cNvGrpSpPr/>
          <p:nvPr/>
        </p:nvGrpSpPr>
        <p:grpSpPr>
          <a:xfrm>
            <a:off x="1358307" y="3369426"/>
            <a:ext cx="421927" cy="297195"/>
            <a:chOff x="-1199300" y="3279250"/>
            <a:chExt cx="293025" cy="206400"/>
          </a:xfrm>
        </p:grpSpPr>
        <p:sp>
          <p:nvSpPr>
            <p:cNvPr id="8781" name="Google Shape;8781;p6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5"/>
          <p:cNvGrpSpPr/>
          <p:nvPr/>
        </p:nvGrpSpPr>
        <p:grpSpPr>
          <a:xfrm>
            <a:off x="1365393" y="1688773"/>
            <a:ext cx="444605" cy="420559"/>
            <a:chOff x="-6338550" y="3272950"/>
            <a:chExt cx="308775" cy="292075"/>
          </a:xfrm>
        </p:grpSpPr>
        <p:sp>
          <p:nvSpPr>
            <p:cNvPr id="8786" name="Google Shape;8786;p6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65"/>
          <p:cNvGrpSpPr/>
          <p:nvPr/>
        </p:nvGrpSpPr>
        <p:grpSpPr>
          <a:xfrm>
            <a:off x="1376732" y="2205194"/>
            <a:ext cx="421927" cy="419659"/>
            <a:chOff x="-6329100" y="3632100"/>
            <a:chExt cx="293025" cy="291450"/>
          </a:xfrm>
        </p:grpSpPr>
        <p:sp>
          <p:nvSpPr>
            <p:cNvPr id="8790" name="Google Shape;8790;p6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65"/>
          <p:cNvGrpSpPr/>
          <p:nvPr/>
        </p:nvGrpSpPr>
        <p:grpSpPr>
          <a:xfrm>
            <a:off x="1389783" y="2756828"/>
            <a:ext cx="419623" cy="419659"/>
            <a:chOff x="-6329875" y="3992050"/>
            <a:chExt cx="291425" cy="291450"/>
          </a:xfrm>
        </p:grpSpPr>
        <p:sp>
          <p:nvSpPr>
            <p:cNvPr id="8794" name="Google Shape;8794;p6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65"/>
          <p:cNvGrpSpPr/>
          <p:nvPr/>
        </p:nvGrpSpPr>
        <p:grpSpPr>
          <a:xfrm>
            <a:off x="4075920" y="1687530"/>
            <a:ext cx="423079" cy="423043"/>
            <a:chOff x="-4478975" y="3251700"/>
            <a:chExt cx="293825" cy="293800"/>
          </a:xfrm>
        </p:grpSpPr>
        <p:sp>
          <p:nvSpPr>
            <p:cNvPr id="8799" name="Google Shape;8799;p6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5"/>
          <p:cNvGrpSpPr/>
          <p:nvPr/>
        </p:nvGrpSpPr>
        <p:grpSpPr>
          <a:xfrm>
            <a:off x="4075920" y="2205192"/>
            <a:ext cx="423079" cy="419659"/>
            <a:chOff x="-4475825" y="3612425"/>
            <a:chExt cx="293825" cy="291450"/>
          </a:xfrm>
        </p:grpSpPr>
        <p:sp>
          <p:nvSpPr>
            <p:cNvPr id="8803" name="Google Shape;8803;p6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5"/>
          <p:cNvGrpSpPr/>
          <p:nvPr/>
        </p:nvGrpSpPr>
        <p:grpSpPr>
          <a:xfrm>
            <a:off x="4084992" y="2756844"/>
            <a:ext cx="428730" cy="419623"/>
            <a:chOff x="-4480550" y="3970800"/>
            <a:chExt cx="297750" cy="291425"/>
          </a:xfrm>
        </p:grpSpPr>
        <p:sp>
          <p:nvSpPr>
            <p:cNvPr id="8807" name="Google Shape;8807;p6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5"/>
          <p:cNvGrpSpPr/>
          <p:nvPr/>
        </p:nvGrpSpPr>
        <p:grpSpPr>
          <a:xfrm>
            <a:off x="6788826" y="1689221"/>
            <a:ext cx="415123" cy="419659"/>
            <a:chOff x="-2668225" y="3239075"/>
            <a:chExt cx="288300" cy="291450"/>
          </a:xfrm>
        </p:grpSpPr>
        <p:sp>
          <p:nvSpPr>
            <p:cNvPr id="8810" name="Google Shape;8810;p6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5"/>
          <p:cNvGrpSpPr/>
          <p:nvPr/>
        </p:nvGrpSpPr>
        <p:grpSpPr>
          <a:xfrm>
            <a:off x="6785982" y="2205191"/>
            <a:ext cx="420811" cy="419659"/>
            <a:chOff x="-2671375" y="3597450"/>
            <a:chExt cx="292250" cy="291450"/>
          </a:xfrm>
        </p:grpSpPr>
        <p:sp>
          <p:nvSpPr>
            <p:cNvPr id="8816" name="Google Shape;8816;p6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65"/>
          <p:cNvGrpSpPr/>
          <p:nvPr/>
        </p:nvGrpSpPr>
        <p:grpSpPr>
          <a:xfrm>
            <a:off x="6796765" y="2755691"/>
            <a:ext cx="423043" cy="421927"/>
            <a:chOff x="-2670575" y="3956600"/>
            <a:chExt cx="293800" cy="293025"/>
          </a:xfrm>
        </p:grpSpPr>
        <p:sp>
          <p:nvSpPr>
            <p:cNvPr id="8819" name="Google Shape;8819;p6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5"/>
          <p:cNvGrpSpPr/>
          <p:nvPr/>
        </p:nvGrpSpPr>
        <p:grpSpPr>
          <a:xfrm>
            <a:off x="3054285" y="3311947"/>
            <a:ext cx="426462" cy="418363"/>
            <a:chOff x="-1183550" y="3586525"/>
            <a:chExt cx="296175" cy="290550"/>
          </a:xfrm>
        </p:grpSpPr>
        <p:sp>
          <p:nvSpPr>
            <p:cNvPr id="8824" name="Google Shape;8824;p6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5"/>
          <p:cNvGrpSpPr/>
          <p:nvPr/>
        </p:nvGrpSpPr>
        <p:grpSpPr>
          <a:xfrm>
            <a:off x="1917896" y="1689799"/>
            <a:ext cx="420811" cy="418507"/>
            <a:chOff x="-5971525" y="3273750"/>
            <a:chExt cx="292250" cy="290650"/>
          </a:xfrm>
        </p:grpSpPr>
        <p:sp>
          <p:nvSpPr>
            <p:cNvPr id="8834" name="Google Shape;8834;p6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65"/>
          <p:cNvGrpSpPr/>
          <p:nvPr/>
        </p:nvGrpSpPr>
        <p:grpSpPr>
          <a:xfrm>
            <a:off x="1912226" y="2203826"/>
            <a:ext cx="432150" cy="422395"/>
            <a:chOff x="-5974675" y="3632100"/>
            <a:chExt cx="300125" cy="293350"/>
          </a:xfrm>
        </p:grpSpPr>
        <p:sp>
          <p:nvSpPr>
            <p:cNvPr id="8837" name="Google Shape;8837;p6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65"/>
          <p:cNvGrpSpPr/>
          <p:nvPr/>
        </p:nvGrpSpPr>
        <p:grpSpPr>
          <a:xfrm>
            <a:off x="1942267" y="2755694"/>
            <a:ext cx="395865" cy="421927"/>
            <a:chOff x="-5971525" y="3990475"/>
            <a:chExt cx="274925" cy="293025"/>
          </a:xfrm>
        </p:grpSpPr>
        <p:sp>
          <p:nvSpPr>
            <p:cNvPr id="8841" name="Google Shape;8841;p6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5"/>
          <p:cNvGrpSpPr/>
          <p:nvPr/>
        </p:nvGrpSpPr>
        <p:grpSpPr>
          <a:xfrm>
            <a:off x="4615473" y="1689798"/>
            <a:ext cx="420775" cy="418507"/>
            <a:chOff x="-4118225" y="3253275"/>
            <a:chExt cx="292225" cy="290650"/>
          </a:xfrm>
        </p:grpSpPr>
        <p:sp>
          <p:nvSpPr>
            <p:cNvPr id="8846" name="Google Shape;8846;p6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5"/>
          <p:cNvGrpSpPr/>
          <p:nvPr/>
        </p:nvGrpSpPr>
        <p:grpSpPr>
          <a:xfrm>
            <a:off x="4665924" y="2204922"/>
            <a:ext cx="319874" cy="420199"/>
            <a:chOff x="-4082800" y="3612425"/>
            <a:chExt cx="222150" cy="291825"/>
          </a:xfrm>
        </p:grpSpPr>
        <p:sp>
          <p:nvSpPr>
            <p:cNvPr id="8849" name="Google Shape;8849;p6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5"/>
          <p:cNvGrpSpPr/>
          <p:nvPr/>
        </p:nvGrpSpPr>
        <p:grpSpPr>
          <a:xfrm>
            <a:off x="4627372" y="2769876"/>
            <a:ext cx="420775" cy="393561"/>
            <a:chOff x="-4118225" y="3990475"/>
            <a:chExt cx="292225" cy="273325"/>
          </a:xfrm>
        </p:grpSpPr>
        <p:sp>
          <p:nvSpPr>
            <p:cNvPr id="8853" name="Google Shape;8853;p6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65"/>
          <p:cNvGrpSpPr/>
          <p:nvPr/>
        </p:nvGrpSpPr>
        <p:grpSpPr>
          <a:xfrm>
            <a:off x="7338026" y="1688087"/>
            <a:ext cx="394713" cy="421927"/>
            <a:chOff x="-2312225" y="3238300"/>
            <a:chExt cx="274125" cy="293025"/>
          </a:xfrm>
        </p:grpSpPr>
        <p:sp>
          <p:nvSpPr>
            <p:cNvPr id="8858" name="Google Shape;8858;p6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65"/>
          <p:cNvGrpSpPr/>
          <p:nvPr/>
        </p:nvGrpSpPr>
        <p:grpSpPr>
          <a:xfrm>
            <a:off x="7335742" y="2756825"/>
            <a:ext cx="423079" cy="419659"/>
            <a:chOff x="-2310650" y="3958175"/>
            <a:chExt cx="293825" cy="291450"/>
          </a:xfrm>
        </p:grpSpPr>
        <p:sp>
          <p:nvSpPr>
            <p:cNvPr id="8861" name="Google Shape;8861;p6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5"/>
          <p:cNvGrpSpPr/>
          <p:nvPr/>
        </p:nvGrpSpPr>
        <p:grpSpPr>
          <a:xfrm>
            <a:off x="4702603" y="3308459"/>
            <a:ext cx="424159" cy="419659"/>
            <a:chOff x="-1182750" y="3962900"/>
            <a:chExt cx="294575" cy="291450"/>
          </a:xfrm>
        </p:grpSpPr>
        <p:sp>
          <p:nvSpPr>
            <p:cNvPr id="8864" name="Google Shape;8864;p6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5"/>
          <p:cNvGrpSpPr/>
          <p:nvPr/>
        </p:nvGrpSpPr>
        <p:grpSpPr>
          <a:xfrm>
            <a:off x="2455739" y="1689223"/>
            <a:ext cx="424195" cy="419659"/>
            <a:chOff x="-5611575" y="3272950"/>
            <a:chExt cx="294600" cy="291450"/>
          </a:xfrm>
        </p:grpSpPr>
        <p:sp>
          <p:nvSpPr>
            <p:cNvPr id="8872" name="Google Shape;8872;p6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5"/>
          <p:cNvGrpSpPr/>
          <p:nvPr/>
        </p:nvGrpSpPr>
        <p:grpSpPr>
          <a:xfrm>
            <a:off x="2455739" y="2205770"/>
            <a:ext cx="424195" cy="418507"/>
            <a:chOff x="-5613150" y="3632900"/>
            <a:chExt cx="294600" cy="290650"/>
          </a:xfrm>
        </p:grpSpPr>
        <p:sp>
          <p:nvSpPr>
            <p:cNvPr id="8878" name="Google Shape;8878;p6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5"/>
          <p:cNvGrpSpPr/>
          <p:nvPr/>
        </p:nvGrpSpPr>
        <p:grpSpPr>
          <a:xfrm>
            <a:off x="7324977" y="2153586"/>
            <a:ext cx="420811" cy="522864"/>
            <a:chOff x="-2310650" y="3525775"/>
            <a:chExt cx="292250" cy="363125"/>
          </a:xfrm>
        </p:grpSpPr>
        <p:sp>
          <p:nvSpPr>
            <p:cNvPr id="8881" name="Google Shape;8881;p6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5"/>
          <p:cNvGrpSpPr/>
          <p:nvPr/>
        </p:nvGrpSpPr>
        <p:grpSpPr>
          <a:xfrm>
            <a:off x="2467638" y="2756270"/>
            <a:ext cx="424195" cy="420775"/>
            <a:chOff x="-5613150" y="3991275"/>
            <a:chExt cx="294600" cy="292225"/>
          </a:xfrm>
        </p:grpSpPr>
        <p:sp>
          <p:nvSpPr>
            <p:cNvPr id="8886" name="Google Shape;8886;p6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5"/>
          <p:cNvGrpSpPr/>
          <p:nvPr/>
        </p:nvGrpSpPr>
        <p:grpSpPr>
          <a:xfrm>
            <a:off x="5139126" y="1689438"/>
            <a:ext cx="434634" cy="419227"/>
            <a:chOff x="-3768700" y="3253275"/>
            <a:chExt cx="301850" cy="291150"/>
          </a:xfrm>
        </p:grpSpPr>
        <p:sp>
          <p:nvSpPr>
            <p:cNvPr id="8896" name="Google Shape;8896;p6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65"/>
          <p:cNvGrpSpPr/>
          <p:nvPr/>
        </p:nvGrpSpPr>
        <p:grpSpPr>
          <a:xfrm>
            <a:off x="5143209" y="2217090"/>
            <a:ext cx="426462" cy="395865"/>
            <a:chOff x="-3808700" y="3628950"/>
            <a:chExt cx="296175" cy="274925"/>
          </a:xfrm>
        </p:grpSpPr>
        <p:sp>
          <p:nvSpPr>
            <p:cNvPr id="8900" name="Google Shape;8900;p6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5"/>
          <p:cNvGrpSpPr/>
          <p:nvPr/>
        </p:nvGrpSpPr>
        <p:grpSpPr>
          <a:xfrm>
            <a:off x="5208420" y="2756412"/>
            <a:ext cx="419443" cy="420487"/>
            <a:chOff x="-3771675" y="3971775"/>
            <a:chExt cx="291300" cy="292025"/>
          </a:xfrm>
        </p:grpSpPr>
        <p:sp>
          <p:nvSpPr>
            <p:cNvPr id="8904" name="Google Shape;8904;p6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5"/>
          <p:cNvGrpSpPr/>
          <p:nvPr/>
        </p:nvGrpSpPr>
        <p:grpSpPr>
          <a:xfrm>
            <a:off x="7869864" y="1716461"/>
            <a:ext cx="420271" cy="320774"/>
            <a:chOff x="-1951475" y="3273100"/>
            <a:chExt cx="291875" cy="222775"/>
          </a:xfrm>
        </p:grpSpPr>
        <p:sp>
          <p:nvSpPr>
            <p:cNvPr id="8910" name="Google Shape;8910;p6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5"/>
          <p:cNvGrpSpPr/>
          <p:nvPr/>
        </p:nvGrpSpPr>
        <p:grpSpPr>
          <a:xfrm>
            <a:off x="7867344" y="2205191"/>
            <a:ext cx="425310" cy="419659"/>
            <a:chOff x="-1951475" y="3597450"/>
            <a:chExt cx="295375" cy="291450"/>
          </a:xfrm>
        </p:grpSpPr>
        <p:sp>
          <p:nvSpPr>
            <p:cNvPr id="8914" name="Google Shape;8914;p6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5"/>
          <p:cNvGrpSpPr/>
          <p:nvPr/>
        </p:nvGrpSpPr>
        <p:grpSpPr>
          <a:xfrm>
            <a:off x="7869595" y="2756825"/>
            <a:ext cx="444605" cy="419659"/>
            <a:chOff x="-1960150" y="3956600"/>
            <a:chExt cx="308775" cy="291450"/>
          </a:xfrm>
        </p:grpSpPr>
        <p:sp>
          <p:nvSpPr>
            <p:cNvPr id="8919" name="Google Shape;8919;p6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5"/>
          <p:cNvGrpSpPr/>
          <p:nvPr/>
        </p:nvGrpSpPr>
        <p:grpSpPr>
          <a:xfrm>
            <a:off x="1923633" y="3307636"/>
            <a:ext cx="420775" cy="420775"/>
            <a:chOff x="-804700" y="3226500"/>
            <a:chExt cx="292225" cy="292225"/>
          </a:xfrm>
        </p:grpSpPr>
        <p:sp>
          <p:nvSpPr>
            <p:cNvPr id="8922" name="Google Shape;8922;p6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65"/>
          <p:cNvGrpSpPr/>
          <p:nvPr/>
        </p:nvGrpSpPr>
        <p:grpSpPr>
          <a:xfrm>
            <a:off x="3003724" y="1688647"/>
            <a:ext cx="420775" cy="420811"/>
            <a:chOff x="-5251625" y="3272950"/>
            <a:chExt cx="292225" cy="292250"/>
          </a:xfrm>
        </p:grpSpPr>
        <p:sp>
          <p:nvSpPr>
            <p:cNvPr id="8930" name="Google Shape;8930;p6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5"/>
          <p:cNvGrpSpPr/>
          <p:nvPr/>
        </p:nvGrpSpPr>
        <p:grpSpPr>
          <a:xfrm>
            <a:off x="3000322" y="2204348"/>
            <a:ext cx="427578" cy="421351"/>
            <a:chOff x="-5254775" y="3631325"/>
            <a:chExt cx="296950" cy="292625"/>
          </a:xfrm>
        </p:grpSpPr>
        <p:sp>
          <p:nvSpPr>
            <p:cNvPr id="8934" name="Google Shape;8934;p6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5"/>
          <p:cNvGrpSpPr/>
          <p:nvPr/>
        </p:nvGrpSpPr>
        <p:grpSpPr>
          <a:xfrm>
            <a:off x="3016181" y="2756270"/>
            <a:ext cx="419659" cy="420775"/>
            <a:chOff x="-5251625" y="3991275"/>
            <a:chExt cx="291450" cy="292225"/>
          </a:xfrm>
        </p:grpSpPr>
        <p:sp>
          <p:nvSpPr>
            <p:cNvPr id="8942" name="Google Shape;8942;p6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65"/>
          <p:cNvGrpSpPr/>
          <p:nvPr/>
        </p:nvGrpSpPr>
        <p:grpSpPr>
          <a:xfrm>
            <a:off x="5756763" y="1689240"/>
            <a:ext cx="319874" cy="419623"/>
            <a:chOff x="-3365275" y="3253275"/>
            <a:chExt cx="222150" cy="291425"/>
          </a:xfrm>
        </p:grpSpPr>
        <p:sp>
          <p:nvSpPr>
            <p:cNvPr id="8948" name="Google Shape;8948;p6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5"/>
          <p:cNvGrpSpPr/>
          <p:nvPr/>
        </p:nvGrpSpPr>
        <p:grpSpPr>
          <a:xfrm>
            <a:off x="5730701" y="2204058"/>
            <a:ext cx="371998" cy="421927"/>
            <a:chOff x="-3383375" y="3611625"/>
            <a:chExt cx="258350" cy="293025"/>
          </a:xfrm>
        </p:grpSpPr>
        <p:sp>
          <p:nvSpPr>
            <p:cNvPr id="8951" name="Google Shape;8951;p6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65"/>
          <p:cNvGrpSpPr/>
          <p:nvPr/>
        </p:nvGrpSpPr>
        <p:grpSpPr>
          <a:xfrm>
            <a:off x="5793050" y="2756826"/>
            <a:ext cx="271097" cy="419659"/>
            <a:chOff x="-3347950" y="3971575"/>
            <a:chExt cx="188275" cy="291450"/>
          </a:xfrm>
        </p:grpSpPr>
        <p:sp>
          <p:nvSpPr>
            <p:cNvPr id="8954" name="Google Shape;8954;p6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5"/>
          <p:cNvGrpSpPr/>
          <p:nvPr/>
        </p:nvGrpSpPr>
        <p:grpSpPr>
          <a:xfrm>
            <a:off x="842909" y="3307061"/>
            <a:ext cx="371998" cy="421927"/>
            <a:chOff x="-1575775" y="3238300"/>
            <a:chExt cx="258350" cy="293025"/>
          </a:xfrm>
        </p:grpSpPr>
        <p:sp>
          <p:nvSpPr>
            <p:cNvPr id="8958" name="Google Shape;8958;p6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5"/>
          <p:cNvGrpSpPr/>
          <p:nvPr/>
        </p:nvGrpSpPr>
        <p:grpSpPr>
          <a:xfrm>
            <a:off x="2487807" y="3309051"/>
            <a:ext cx="423079" cy="424159"/>
            <a:chOff x="-1591550" y="3597475"/>
            <a:chExt cx="293825" cy="294575"/>
          </a:xfrm>
        </p:grpSpPr>
        <p:sp>
          <p:nvSpPr>
            <p:cNvPr id="8964" name="Google Shape;8964;p6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5"/>
          <p:cNvGrpSpPr/>
          <p:nvPr/>
        </p:nvGrpSpPr>
        <p:grpSpPr>
          <a:xfrm>
            <a:off x="4137277" y="3318663"/>
            <a:ext cx="421927" cy="399248"/>
            <a:chOff x="-1592325" y="3957400"/>
            <a:chExt cx="293025" cy="277275"/>
          </a:xfrm>
        </p:grpSpPr>
        <p:sp>
          <p:nvSpPr>
            <p:cNvPr id="8968" name="Google Shape;8968;p6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65"/>
          <p:cNvGrpSpPr/>
          <p:nvPr/>
        </p:nvGrpSpPr>
        <p:grpSpPr>
          <a:xfrm>
            <a:off x="3624147" y="3310744"/>
            <a:ext cx="369730" cy="420775"/>
            <a:chOff x="-778700" y="3612425"/>
            <a:chExt cx="256775" cy="292225"/>
          </a:xfrm>
        </p:grpSpPr>
        <p:sp>
          <p:nvSpPr>
            <p:cNvPr id="8973" name="Google Shape;8973;p6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5"/>
          <p:cNvGrpSpPr/>
          <p:nvPr/>
        </p:nvGrpSpPr>
        <p:grpSpPr>
          <a:xfrm>
            <a:off x="6095649" y="3828305"/>
            <a:ext cx="340731" cy="387641"/>
            <a:chOff x="7728464" y="1561258"/>
            <a:chExt cx="349719" cy="397866"/>
          </a:xfrm>
        </p:grpSpPr>
        <p:sp>
          <p:nvSpPr>
            <p:cNvPr id="8980" name="Google Shape;8980;p6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5"/>
          <p:cNvGrpSpPr/>
          <p:nvPr/>
        </p:nvGrpSpPr>
        <p:grpSpPr>
          <a:xfrm>
            <a:off x="4018617" y="3828305"/>
            <a:ext cx="387681" cy="387641"/>
            <a:chOff x="5611350" y="1561258"/>
            <a:chExt cx="397907" cy="397866"/>
          </a:xfrm>
        </p:grpSpPr>
        <p:sp>
          <p:nvSpPr>
            <p:cNvPr id="8983" name="Google Shape;8983;p6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65"/>
          <p:cNvGrpSpPr/>
          <p:nvPr/>
        </p:nvGrpSpPr>
        <p:grpSpPr>
          <a:xfrm>
            <a:off x="4537903" y="3925571"/>
            <a:ext cx="387610" cy="193109"/>
            <a:chOff x="6140660" y="1661097"/>
            <a:chExt cx="397835" cy="198202"/>
          </a:xfrm>
        </p:grpSpPr>
        <p:sp>
          <p:nvSpPr>
            <p:cNvPr id="8988" name="Google Shape;8988;p6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5"/>
          <p:cNvGrpSpPr/>
          <p:nvPr/>
        </p:nvGrpSpPr>
        <p:grpSpPr>
          <a:xfrm>
            <a:off x="5057118" y="3828305"/>
            <a:ext cx="387681" cy="387641"/>
            <a:chOff x="6669907" y="1561258"/>
            <a:chExt cx="397907" cy="397866"/>
          </a:xfrm>
        </p:grpSpPr>
        <p:sp>
          <p:nvSpPr>
            <p:cNvPr id="8993" name="Google Shape;8993;p6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5"/>
          <p:cNvGrpSpPr/>
          <p:nvPr/>
        </p:nvGrpSpPr>
        <p:grpSpPr>
          <a:xfrm>
            <a:off x="1942348" y="3885842"/>
            <a:ext cx="387681" cy="272572"/>
            <a:chOff x="3386036" y="1746339"/>
            <a:chExt cx="397907" cy="279762"/>
          </a:xfrm>
        </p:grpSpPr>
        <p:sp>
          <p:nvSpPr>
            <p:cNvPr id="8999" name="Google Shape;8999;p6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65"/>
          <p:cNvGrpSpPr/>
          <p:nvPr/>
        </p:nvGrpSpPr>
        <p:grpSpPr>
          <a:xfrm>
            <a:off x="2980045" y="3828288"/>
            <a:ext cx="387681" cy="387681"/>
            <a:chOff x="4417380" y="1687279"/>
            <a:chExt cx="397907" cy="397907"/>
          </a:xfrm>
        </p:grpSpPr>
        <p:sp>
          <p:nvSpPr>
            <p:cNvPr id="9002" name="Google Shape;9002;p6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5"/>
          <p:cNvGrpSpPr/>
          <p:nvPr/>
        </p:nvGrpSpPr>
        <p:grpSpPr>
          <a:xfrm>
            <a:off x="7926526" y="3308537"/>
            <a:ext cx="387661" cy="387661"/>
            <a:chOff x="2869999" y="1687279"/>
            <a:chExt cx="397887" cy="397887"/>
          </a:xfrm>
        </p:grpSpPr>
        <p:sp>
          <p:nvSpPr>
            <p:cNvPr id="9005" name="Google Shape;9005;p6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5"/>
          <p:cNvGrpSpPr/>
          <p:nvPr/>
        </p:nvGrpSpPr>
        <p:grpSpPr>
          <a:xfrm>
            <a:off x="2461634" y="3828664"/>
            <a:ext cx="386807" cy="386929"/>
            <a:chOff x="3902887" y="1687655"/>
            <a:chExt cx="397010" cy="397135"/>
          </a:xfrm>
        </p:grpSpPr>
        <p:sp>
          <p:nvSpPr>
            <p:cNvPr id="9008" name="Google Shape;9008;p6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65"/>
          <p:cNvGrpSpPr/>
          <p:nvPr/>
        </p:nvGrpSpPr>
        <p:grpSpPr>
          <a:xfrm>
            <a:off x="3499331" y="3828344"/>
            <a:ext cx="387681" cy="387681"/>
            <a:chOff x="4933458" y="1687279"/>
            <a:chExt cx="397907" cy="397907"/>
          </a:xfrm>
        </p:grpSpPr>
        <p:sp>
          <p:nvSpPr>
            <p:cNvPr id="9011" name="Google Shape;9011;p6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5"/>
          <p:cNvGrpSpPr/>
          <p:nvPr/>
        </p:nvGrpSpPr>
        <p:grpSpPr>
          <a:xfrm>
            <a:off x="5273586" y="3308775"/>
            <a:ext cx="387681" cy="387661"/>
            <a:chOff x="266768" y="1721375"/>
            <a:chExt cx="397907" cy="397887"/>
          </a:xfrm>
        </p:grpSpPr>
        <p:sp>
          <p:nvSpPr>
            <p:cNvPr id="9014" name="Google Shape;9014;p6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5"/>
          <p:cNvGrpSpPr/>
          <p:nvPr/>
        </p:nvGrpSpPr>
        <p:grpSpPr>
          <a:xfrm>
            <a:off x="7395588" y="3308924"/>
            <a:ext cx="387539" cy="386888"/>
            <a:chOff x="2408992" y="1722875"/>
            <a:chExt cx="397761" cy="397093"/>
          </a:xfrm>
        </p:grpSpPr>
        <p:sp>
          <p:nvSpPr>
            <p:cNvPr id="9017" name="Google Shape;9017;p6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65"/>
          <p:cNvGrpSpPr/>
          <p:nvPr/>
        </p:nvGrpSpPr>
        <p:grpSpPr>
          <a:xfrm>
            <a:off x="5576404" y="3828305"/>
            <a:ext cx="387641" cy="387641"/>
            <a:chOff x="7199196" y="1561258"/>
            <a:chExt cx="397866" cy="397866"/>
          </a:xfrm>
        </p:grpSpPr>
        <p:sp>
          <p:nvSpPr>
            <p:cNvPr id="9020" name="Google Shape;9020;p6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5"/>
          <p:cNvGrpSpPr/>
          <p:nvPr/>
        </p:nvGrpSpPr>
        <p:grpSpPr>
          <a:xfrm>
            <a:off x="6332282" y="3308537"/>
            <a:ext cx="387661" cy="387661"/>
            <a:chOff x="1379798" y="1723250"/>
            <a:chExt cx="397887" cy="397887"/>
          </a:xfrm>
        </p:grpSpPr>
        <p:sp>
          <p:nvSpPr>
            <p:cNvPr id="9024" name="Google Shape;9024;p6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65"/>
          <p:cNvGrpSpPr/>
          <p:nvPr/>
        </p:nvGrpSpPr>
        <p:grpSpPr>
          <a:xfrm>
            <a:off x="5801242" y="3308537"/>
            <a:ext cx="387641" cy="387661"/>
            <a:chOff x="864491" y="1723250"/>
            <a:chExt cx="397866" cy="397887"/>
          </a:xfrm>
        </p:grpSpPr>
        <p:sp>
          <p:nvSpPr>
            <p:cNvPr id="9029" name="Google Shape;9029;p6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2" name="Google Shape;9032;p65"/>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65"/>
          <p:cNvGrpSpPr/>
          <p:nvPr/>
        </p:nvGrpSpPr>
        <p:grpSpPr>
          <a:xfrm>
            <a:off x="6568070" y="3827060"/>
            <a:ext cx="388966" cy="388966"/>
            <a:chOff x="1190625" y="238125"/>
            <a:chExt cx="5235075" cy="5235075"/>
          </a:xfrm>
        </p:grpSpPr>
        <p:sp>
          <p:nvSpPr>
            <p:cNvPr id="9034" name="Google Shape;9034;p6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6" name="Google Shape;9036;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40"/>
        <p:cNvGrpSpPr/>
        <p:nvPr/>
      </p:nvGrpSpPr>
      <p:grpSpPr>
        <a:xfrm>
          <a:off x="0" y="0"/>
          <a:ext cx="0" cy="0"/>
          <a:chOff x="0" y="0"/>
          <a:chExt cx="0" cy="0"/>
        </a:xfrm>
      </p:grpSpPr>
      <p:pic>
        <p:nvPicPr>
          <p:cNvPr id="9041" name="Google Shape;9041;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39"/>
          <p:cNvSpPr txBox="1">
            <a:spLocks noGrp="1"/>
          </p:cNvSpPr>
          <p:nvPr>
            <p:ph type="title"/>
          </p:nvPr>
        </p:nvSpPr>
        <p:spPr>
          <a:xfrm>
            <a:off x="542537" y="188993"/>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Modern Data Ecosystem</a:t>
            </a:r>
            <a:endParaRPr dirty="0"/>
          </a:p>
        </p:txBody>
      </p:sp>
      <p:pic>
        <p:nvPicPr>
          <p:cNvPr id="4" name="Picture 3">
            <a:extLst>
              <a:ext uri="{FF2B5EF4-FFF2-40B4-BE49-F238E27FC236}">
                <a16:creationId xmlns:a16="http://schemas.microsoft.com/office/drawing/2014/main" id="{124DCF98-966A-E5F2-9858-84DC2349BAED}"/>
              </a:ext>
            </a:extLst>
          </p:cNvPr>
          <p:cNvPicPr>
            <a:picLocks noChangeAspect="1"/>
          </p:cNvPicPr>
          <p:nvPr/>
        </p:nvPicPr>
        <p:blipFill>
          <a:blip r:embed="rId3"/>
          <a:stretch>
            <a:fillRect/>
          </a:stretch>
        </p:blipFill>
        <p:spPr>
          <a:xfrm>
            <a:off x="1038225" y="885253"/>
            <a:ext cx="7067550" cy="39338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4" name="Title 2">
            <a:extLst>
              <a:ext uri="{FF2B5EF4-FFF2-40B4-BE49-F238E27FC236}">
                <a16:creationId xmlns:a16="http://schemas.microsoft.com/office/drawing/2014/main" id="{C7BF3A55-E1C7-2648-9C29-101DD6CD7224}"/>
              </a:ext>
            </a:extLst>
          </p:cNvPr>
          <p:cNvSpPr txBox="1">
            <a:spLocks/>
          </p:cNvSpPr>
          <p:nvPr/>
        </p:nvSpPr>
        <p:spPr>
          <a:xfrm>
            <a:off x="865624" y="581325"/>
            <a:ext cx="4657351" cy="5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r>
              <a:rPr lang="en-US" dirty="0"/>
              <a:t>Collected Data (so far)</a:t>
            </a:r>
          </a:p>
        </p:txBody>
      </p:sp>
      <p:sp>
        <p:nvSpPr>
          <p:cNvPr id="3" name="Subtitle 2">
            <a:extLst>
              <a:ext uri="{FF2B5EF4-FFF2-40B4-BE49-F238E27FC236}">
                <a16:creationId xmlns:a16="http://schemas.microsoft.com/office/drawing/2014/main" id="{70E7E1D5-ED8E-CECE-056A-72F5CAF15CE8}"/>
              </a:ext>
            </a:extLst>
          </p:cNvPr>
          <p:cNvSpPr>
            <a:spLocks noGrp="1"/>
          </p:cNvSpPr>
          <p:nvPr>
            <p:ph type="subTitle" idx="1"/>
          </p:nvPr>
        </p:nvSpPr>
        <p:spPr>
          <a:xfrm>
            <a:off x="865624" y="1163525"/>
            <a:ext cx="7565151" cy="2925300"/>
          </a:xfrm>
        </p:spPr>
        <p:txBody>
          <a:bodyPr/>
          <a:lstStyle/>
          <a:p>
            <a:pPr>
              <a:buFont typeface="Arial" panose="020B0604020202020204" pitchFamily="34" charset="0"/>
              <a:buChar char="•"/>
            </a:pPr>
            <a:r>
              <a:rPr lang="en-US" sz="1600" dirty="0"/>
              <a:t>In an Excel, I grouped the top entrepreneurs posting on twitter (40) and LinkedIn (38)</a:t>
            </a:r>
          </a:p>
          <a:p>
            <a:pPr>
              <a:buFont typeface="Arial" panose="020B0604020202020204" pitchFamily="34" charset="0"/>
              <a:buChar char="•"/>
            </a:pPr>
            <a:r>
              <a:rPr lang="en-US" sz="1600" dirty="0"/>
              <a:t>Using Python’s library : </a:t>
            </a:r>
            <a:r>
              <a:rPr lang="en-US" sz="1600" b="1" dirty="0" err="1"/>
              <a:t>ntscraper</a:t>
            </a:r>
            <a:r>
              <a:rPr lang="en-US" sz="1600" dirty="0"/>
              <a:t> to extract all tweets</a:t>
            </a:r>
          </a:p>
          <a:p>
            <a:pPr>
              <a:buFont typeface="Arial" panose="020B0604020202020204" pitchFamily="34" charset="0"/>
              <a:buChar char="•"/>
            </a:pPr>
            <a:r>
              <a:rPr lang="en-US" sz="1600" dirty="0"/>
              <a:t>There will be an CSV sheet for the latest 500 tweets of each user and their information as well.</a:t>
            </a:r>
          </a:p>
        </p:txBody>
      </p:sp>
      <p:graphicFrame>
        <p:nvGraphicFramePr>
          <p:cNvPr id="7" name="Table 6">
            <a:extLst>
              <a:ext uri="{FF2B5EF4-FFF2-40B4-BE49-F238E27FC236}">
                <a16:creationId xmlns:a16="http://schemas.microsoft.com/office/drawing/2014/main" id="{C028D338-650D-361B-16CB-8542A34CD308}"/>
              </a:ext>
            </a:extLst>
          </p:cNvPr>
          <p:cNvGraphicFramePr>
            <a:graphicFrameLocks noGrp="1"/>
          </p:cNvGraphicFramePr>
          <p:nvPr>
            <p:extLst>
              <p:ext uri="{D42A27DB-BD31-4B8C-83A1-F6EECF244321}">
                <p14:modId xmlns:p14="http://schemas.microsoft.com/office/powerpoint/2010/main" val="695605265"/>
              </p:ext>
            </p:extLst>
          </p:nvPr>
        </p:nvGraphicFramePr>
        <p:xfrm>
          <a:off x="713225" y="2791608"/>
          <a:ext cx="7718425" cy="1770567"/>
        </p:xfrm>
        <a:graphic>
          <a:graphicData uri="http://schemas.openxmlformats.org/drawingml/2006/table">
            <a:tbl>
              <a:tblPr>
                <a:tableStyleId>{B32539AA-B111-4103-8029-B08BB70C4C08}</a:tableStyleId>
              </a:tblPr>
              <a:tblGrid>
                <a:gridCol w="1958137">
                  <a:extLst>
                    <a:ext uri="{9D8B030D-6E8A-4147-A177-3AD203B41FA5}">
                      <a16:colId xmlns:a16="http://schemas.microsoft.com/office/drawing/2014/main" val="3079399026"/>
                    </a:ext>
                  </a:extLst>
                </a:gridCol>
                <a:gridCol w="2204406">
                  <a:extLst>
                    <a:ext uri="{9D8B030D-6E8A-4147-A177-3AD203B41FA5}">
                      <a16:colId xmlns:a16="http://schemas.microsoft.com/office/drawing/2014/main" val="4148515063"/>
                    </a:ext>
                  </a:extLst>
                </a:gridCol>
                <a:gridCol w="588643">
                  <a:extLst>
                    <a:ext uri="{9D8B030D-6E8A-4147-A177-3AD203B41FA5}">
                      <a16:colId xmlns:a16="http://schemas.microsoft.com/office/drawing/2014/main" val="4292351674"/>
                    </a:ext>
                  </a:extLst>
                </a:gridCol>
                <a:gridCol w="528577">
                  <a:extLst>
                    <a:ext uri="{9D8B030D-6E8A-4147-A177-3AD203B41FA5}">
                      <a16:colId xmlns:a16="http://schemas.microsoft.com/office/drawing/2014/main" val="2747507670"/>
                    </a:ext>
                  </a:extLst>
                </a:gridCol>
                <a:gridCol w="228249">
                  <a:extLst>
                    <a:ext uri="{9D8B030D-6E8A-4147-A177-3AD203B41FA5}">
                      <a16:colId xmlns:a16="http://schemas.microsoft.com/office/drawing/2014/main" val="698977794"/>
                    </a:ext>
                  </a:extLst>
                </a:gridCol>
                <a:gridCol w="294321">
                  <a:extLst>
                    <a:ext uri="{9D8B030D-6E8A-4147-A177-3AD203B41FA5}">
                      <a16:colId xmlns:a16="http://schemas.microsoft.com/office/drawing/2014/main" val="3051306967"/>
                    </a:ext>
                  </a:extLst>
                </a:gridCol>
                <a:gridCol w="336367">
                  <a:extLst>
                    <a:ext uri="{9D8B030D-6E8A-4147-A177-3AD203B41FA5}">
                      <a16:colId xmlns:a16="http://schemas.microsoft.com/office/drawing/2014/main" val="1441762361"/>
                    </a:ext>
                  </a:extLst>
                </a:gridCol>
                <a:gridCol w="390426">
                  <a:extLst>
                    <a:ext uri="{9D8B030D-6E8A-4147-A177-3AD203B41FA5}">
                      <a16:colId xmlns:a16="http://schemas.microsoft.com/office/drawing/2014/main" val="2022903316"/>
                    </a:ext>
                  </a:extLst>
                </a:gridCol>
                <a:gridCol w="804879">
                  <a:extLst>
                    <a:ext uri="{9D8B030D-6E8A-4147-A177-3AD203B41FA5}">
                      <a16:colId xmlns:a16="http://schemas.microsoft.com/office/drawing/2014/main" val="278723730"/>
                    </a:ext>
                  </a:extLst>
                </a:gridCol>
                <a:gridCol w="384420">
                  <a:extLst>
                    <a:ext uri="{9D8B030D-6E8A-4147-A177-3AD203B41FA5}">
                      <a16:colId xmlns:a16="http://schemas.microsoft.com/office/drawing/2014/main" val="3281055449"/>
                    </a:ext>
                  </a:extLst>
                </a:gridCol>
              </a:tblGrid>
              <a:tr h="86494">
                <a:tc>
                  <a:txBody>
                    <a:bodyPr/>
                    <a:lstStyle/>
                    <a:p>
                      <a:pPr algn="l" fontAlgn="b"/>
                      <a:r>
                        <a:rPr lang="en-US" sz="500" u="none" strike="noStrike">
                          <a:effectLst/>
                          <a:highlight>
                            <a:srgbClr val="70AD47"/>
                          </a:highlight>
                        </a:rPr>
                        <a:t>link</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text</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name</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username</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likes</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quotes</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retweets</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comments</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date</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is_retweet</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extLst>
                  <a:ext uri="{0D108BD9-81ED-4DB2-BD59-A6C34878D82A}">
                    <a16:rowId xmlns:a16="http://schemas.microsoft.com/office/drawing/2014/main" val="3048501621"/>
                  </a:ext>
                </a:extLst>
              </a:tr>
              <a:tr h="241464">
                <a:tc>
                  <a:txBody>
                    <a:bodyPr/>
                    <a:lstStyle/>
                    <a:p>
                      <a:pPr algn="l" fontAlgn="b"/>
                      <a:r>
                        <a:rPr lang="en-US" sz="500" u="none" strike="noStrike">
                          <a:effectLst/>
                          <a:highlight>
                            <a:srgbClr val="E2EFDA"/>
                          </a:highlight>
                        </a:rPr>
                        <a:t>https://twitter.com/BillGates/status/1778082372598329600#m</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From 1990 to 2019, child mortality worldwide was cut by more than half. It’s one of the most important things humanity has ever done—and now, we have the opportunity to do it again: https://gatesnot.es/3VTlZMF</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 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1837</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76</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320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nb-NO" sz="500" u="none" strike="noStrike">
                          <a:effectLst/>
                          <a:highlight>
                            <a:srgbClr val="E2EFDA"/>
                          </a:highlight>
                        </a:rPr>
                        <a:t>Apr 10, 2024 · 3:27 PM UTC</a:t>
                      </a:r>
                      <a:endParaRPr lang="nb-NO"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ctr" fontAlgn="b"/>
                      <a:r>
                        <a:rPr lang="en-US" sz="500" u="none" strike="noStrike">
                          <a:effectLst/>
                          <a:highlight>
                            <a:srgbClr val="E2EFDA"/>
                          </a:highlight>
                        </a:rPr>
                        <a:t>FALSE</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extLst>
                  <a:ext uri="{0D108BD9-81ED-4DB2-BD59-A6C34878D82A}">
                    <a16:rowId xmlns:a16="http://schemas.microsoft.com/office/drawing/2014/main" val="2210041151"/>
                  </a:ext>
                </a:extLst>
              </a:tr>
              <a:tr h="241464">
                <a:tc>
                  <a:txBody>
                    <a:bodyPr/>
                    <a:lstStyle/>
                    <a:p>
                      <a:pPr algn="l" fontAlgn="b"/>
                      <a:r>
                        <a:rPr lang="en-US" sz="500" u="none" strike="noStrike">
                          <a:effectLst/>
                        </a:rPr>
                        <a:t>https://twitter.com/BillGates/status/1773948500251906166#m</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During my visit to India, I saw how AI and DPI are improving access to education, healthcare, and lives of small farmers, and how these technologies can be transformative for the world.</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 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8850</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160</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2093</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0</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pt-BR" sz="500" u="none" strike="noStrike">
                          <a:effectLst/>
                        </a:rPr>
                        <a:t>Mar 30, 2024 · 5:40 AM UTC</a:t>
                      </a:r>
                      <a:endParaRPr lang="pt-BR" sz="500" b="0" i="0" u="none" strike="noStrike">
                        <a:solidFill>
                          <a:srgbClr val="000000"/>
                        </a:solidFill>
                        <a:effectLst/>
                        <a:latin typeface="Calibri" panose="020F0502020204030204" pitchFamily="34" charset="0"/>
                      </a:endParaRPr>
                    </a:p>
                  </a:txBody>
                  <a:tcPr marL="3604" marR="3604" marT="3604" marB="0" anchor="b"/>
                </a:tc>
                <a:tc>
                  <a:txBody>
                    <a:bodyPr/>
                    <a:lstStyle/>
                    <a:p>
                      <a:pPr algn="ctr" fontAlgn="b"/>
                      <a:r>
                        <a:rPr lang="en-US" sz="500" u="none" strike="noStrike">
                          <a:effectLst/>
                        </a:rPr>
                        <a:t>FALSE</a:t>
                      </a:r>
                      <a:endParaRPr lang="en-US" sz="500" b="0" i="0" u="none" strike="noStrike">
                        <a:solidFill>
                          <a:srgbClr val="000000"/>
                        </a:solidFill>
                        <a:effectLst/>
                        <a:latin typeface="Calibri" panose="020F0502020204030204" pitchFamily="34" charset="0"/>
                      </a:endParaRPr>
                    </a:p>
                  </a:txBody>
                  <a:tcPr marL="3604" marR="3604" marT="3604" marB="0" anchor="b"/>
                </a:tc>
                <a:extLst>
                  <a:ext uri="{0D108BD9-81ED-4DB2-BD59-A6C34878D82A}">
                    <a16:rowId xmlns:a16="http://schemas.microsoft.com/office/drawing/2014/main" val="3047131542"/>
                  </a:ext>
                </a:extLst>
              </a:tr>
              <a:tr h="162177">
                <a:tc>
                  <a:txBody>
                    <a:bodyPr/>
                    <a:lstStyle/>
                    <a:p>
                      <a:pPr algn="l" fontAlgn="b"/>
                      <a:r>
                        <a:rPr lang="en-US" sz="500" u="none" strike="noStrike">
                          <a:effectLst/>
                          <a:highlight>
                            <a:srgbClr val="E2EFDA"/>
                          </a:highlight>
                        </a:rPr>
                        <a:t>https://twitter.com/BillGates/status/1773793776408178969#m</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The most unexpected connections can lead to incredible progress. https://b-gat.es/43GbTAG</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 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1396</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49</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360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pt-BR" sz="500" u="none" strike="noStrike">
                          <a:effectLst/>
                          <a:highlight>
                            <a:srgbClr val="E2EFDA"/>
                          </a:highlight>
                        </a:rPr>
                        <a:t>Mar 29, 2024 · 7:26 PM UTC</a:t>
                      </a:r>
                      <a:endParaRPr lang="pt-BR"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ctr" fontAlgn="b"/>
                      <a:r>
                        <a:rPr lang="en-US" sz="500" u="none" strike="noStrike">
                          <a:effectLst/>
                          <a:highlight>
                            <a:srgbClr val="E2EFDA"/>
                          </a:highlight>
                        </a:rPr>
                        <a:t>FALSE</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extLst>
                  <a:ext uri="{0D108BD9-81ED-4DB2-BD59-A6C34878D82A}">
                    <a16:rowId xmlns:a16="http://schemas.microsoft.com/office/drawing/2014/main" val="1521607731"/>
                  </a:ext>
                </a:extLst>
              </a:tr>
              <a:tr h="400037">
                <a:tc>
                  <a:txBody>
                    <a:bodyPr/>
                    <a:lstStyle/>
                    <a:p>
                      <a:pPr algn="l" fontAlgn="b"/>
                      <a:r>
                        <a:rPr lang="en-US" sz="500" u="none" strike="noStrike" dirty="0">
                          <a:effectLst/>
                        </a:rPr>
                        <a:t>https://twitter.com/BillGates/status/1773574878521880767#m</a:t>
                      </a:r>
                      <a:endParaRPr lang="en-US" sz="500" b="0" i="0" u="none" strike="noStrike" dirty="0">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Thank you, Prime Minister @NarendraModi, for taking the time to discuss India's tech-driven development. Breakthroughs in AI and digital public infrastructure—along with innovations in agriculture, education, and healthcare—are solving some of the country's most critical challenges and should be models for the world. @PMOIndia</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 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14454</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101</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1967</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0</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pt-BR" sz="500" u="none" strike="noStrike">
                          <a:effectLst/>
                        </a:rPr>
                        <a:t>Mar 29, 2024 · 4:56 AM UTC</a:t>
                      </a:r>
                      <a:endParaRPr lang="pt-BR" sz="500" b="0" i="0" u="none" strike="noStrike">
                        <a:solidFill>
                          <a:srgbClr val="000000"/>
                        </a:solidFill>
                        <a:effectLst/>
                        <a:latin typeface="Calibri" panose="020F0502020204030204" pitchFamily="34" charset="0"/>
                      </a:endParaRPr>
                    </a:p>
                  </a:txBody>
                  <a:tcPr marL="3604" marR="3604" marT="3604" marB="0" anchor="b"/>
                </a:tc>
                <a:tc>
                  <a:txBody>
                    <a:bodyPr/>
                    <a:lstStyle/>
                    <a:p>
                      <a:pPr algn="ctr" fontAlgn="b"/>
                      <a:r>
                        <a:rPr lang="en-US" sz="500" u="none" strike="noStrike">
                          <a:effectLst/>
                        </a:rPr>
                        <a:t>FALSE</a:t>
                      </a:r>
                      <a:endParaRPr lang="en-US" sz="500" b="0" i="0" u="none" strike="noStrike">
                        <a:solidFill>
                          <a:srgbClr val="000000"/>
                        </a:solidFill>
                        <a:effectLst/>
                        <a:latin typeface="Calibri" panose="020F0502020204030204" pitchFamily="34" charset="0"/>
                      </a:endParaRPr>
                    </a:p>
                  </a:txBody>
                  <a:tcPr marL="3604" marR="3604" marT="3604" marB="0" anchor="b"/>
                </a:tc>
                <a:extLst>
                  <a:ext uri="{0D108BD9-81ED-4DB2-BD59-A6C34878D82A}">
                    <a16:rowId xmlns:a16="http://schemas.microsoft.com/office/drawing/2014/main" val="1519303253"/>
                  </a:ext>
                </a:extLst>
              </a:tr>
              <a:tr h="86494">
                <a:tc>
                  <a:txBody>
                    <a:bodyPr/>
                    <a:lstStyle/>
                    <a:p>
                      <a:pPr algn="l" fontAlgn="b"/>
                      <a:r>
                        <a:rPr lang="en-US" sz="500" u="none" strike="noStrike">
                          <a:effectLst/>
                          <a:highlight>
                            <a:srgbClr val="E2EFDA"/>
                          </a:highlight>
                        </a:rPr>
                        <a:t>https://twitter.com/BillGates/status/1771989074813047037#m</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I went to Texas to see the future. It did not disappoint. https://b-gat.es/49eAbmq</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 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1935</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96</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503</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pt-BR" sz="500" u="none" strike="noStrike">
                          <a:effectLst/>
                          <a:highlight>
                            <a:srgbClr val="E2EFDA"/>
                          </a:highlight>
                        </a:rPr>
                        <a:t>Mar 24, 2024 · 7:54 PM UTC</a:t>
                      </a:r>
                      <a:endParaRPr lang="pt-BR"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ctr" fontAlgn="b"/>
                      <a:r>
                        <a:rPr lang="en-US" sz="500" u="none" strike="noStrike">
                          <a:effectLst/>
                          <a:highlight>
                            <a:srgbClr val="E2EFDA"/>
                          </a:highlight>
                        </a:rPr>
                        <a:t>FALSE</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extLst>
                  <a:ext uri="{0D108BD9-81ED-4DB2-BD59-A6C34878D82A}">
                    <a16:rowId xmlns:a16="http://schemas.microsoft.com/office/drawing/2014/main" val="256566246"/>
                  </a:ext>
                </a:extLst>
              </a:tr>
              <a:tr h="162177">
                <a:tc>
                  <a:txBody>
                    <a:bodyPr/>
                    <a:lstStyle/>
                    <a:p>
                      <a:pPr algn="l" fontAlgn="b"/>
                      <a:r>
                        <a:rPr lang="en-US" sz="500" u="none" strike="noStrike">
                          <a:effectLst/>
                        </a:rPr>
                        <a:t>https://twitter.com/BillGates/status/1770454830294974836#m</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If you want to catch a glimpse of our country’s clean energy future, you should head on down to the Lone Star State. https://gatesnot.es/3VrMad8</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 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2044</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99</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558</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0</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pt-BR" sz="500" u="none" strike="noStrike">
                          <a:effectLst/>
                        </a:rPr>
                        <a:t>Mar 20, 2024 · 2:18 PM UTC</a:t>
                      </a:r>
                      <a:endParaRPr lang="pt-BR" sz="500" b="0" i="0" u="none" strike="noStrike">
                        <a:solidFill>
                          <a:srgbClr val="000000"/>
                        </a:solidFill>
                        <a:effectLst/>
                        <a:latin typeface="Calibri" panose="020F0502020204030204" pitchFamily="34" charset="0"/>
                      </a:endParaRPr>
                    </a:p>
                  </a:txBody>
                  <a:tcPr marL="3604" marR="3604" marT="3604" marB="0" anchor="b"/>
                </a:tc>
                <a:tc>
                  <a:txBody>
                    <a:bodyPr/>
                    <a:lstStyle/>
                    <a:p>
                      <a:pPr algn="ctr" fontAlgn="b"/>
                      <a:r>
                        <a:rPr lang="en-US" sz="500" u="none" strike="noStrike">
                          <a:effectLst/>
                        </a:rPr>
                        <a:t>FALSE</a:t>
                      </a:r>
                      <a:endParaRPr lang="en-US" sz="500" b="0" i="0" u="none" strike="noStrike">
                        <a:solidFill>
                          <a:srgbClr val="000000"/>
                        </a:solidFill>
                        <a:effectLst/>
                        <a:latin typeface="Calibri" panose="020F0502020204030204" pitchFamily="34" charset="0"/>
                      </a:endParaRPr>
                    </a:p>
                  </a:txBody>
                  <a:tcPr marL="3604" marR="3604" marT="3604" marB="0" anchor="b"/>
                </a:tc>
                <a:extLst>
                  <a:ext uri="{0D108BD9-81ED-4DB2-BD59-A6C34878D82A}">
                    <a16:rowId xmlns:a16="http://schemas.microsoft.com/office/drawing/2014/main" val="4168563607"/>
                  </a:ext>
                </a:extLst>
              </a:tr>
              <a:tr h="320750">
                <a:tc>
                  <a:txBody>
                    <a:bodyPr/>
                    <a:lstStyle/>
                    <a:p>
                      <a:pPr algn="l" fontAlgn="b"/>
                      <a:r>
                        <a:rPr lang="en-US" sz="500" u="none" strike="noStrike">
                          <a:effectLst/>
                          <a:highlight>
                            <a:srgbClr val="E2EFDA"/>
                          </a:highlight>
                        </a:rPr>
                        <a:t>https://twitter.com/BillGates/status/1768308114930237899#m</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Dax Shepard and Monica Padman joined me on a recent trip to India where we talked about remarkable global health progress, what makes the country so vibrant, and how AI can unlock potential in a number of different sectors—in India and around the world: https://spoti.fi/3ThCvmH</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 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3241</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98</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572</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pt-BR" sz="500" u="none" strike="noStrike">
                          <a:effectLst/>
                          <a:highlight>
                            <a:srgbClr val="E2EFDA"/>
                          </a:highlight>
                        </a:rPr>
                        <a:t>Mar 14, 2024 · 4:08 PM UTC</a:t>
                      </a:r>
                      <a:endParaRPr lang="pt-BR"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ctr" fontAlgn="b"/>
                      <a:r>
                        <a:rPr lang="en-US" sz="500" u="none" strike="noStrike" dirty="0">
                          <a:effectLst/>
                          <a:highlight>
                            <a:srgbClr val="E2EFDA"/>
                          </a:highlight>
                        </a:rPr>
                        <a:t>FALSE</a:t>
                      </a:r>
                      <a:endParaRPr lang="en-US" sz="500" b="0" i="0" u="none" strike="noStrike" dirty="0">
                        <a:solidFill>
                          <a:srgbClr val="000000"/>
                        </a:solidFill>
                        <a:effectLst/>
                        <a:highlight>
                          <a:srgbClr val="E2EFDA"/>
                        </a:highlight>
                        <a:latin typeface="Calibri" panose="020F0502020204030204" pitchFamily="34" charset="0"/>
                      </a:endParaRPr>
                    </a:p>
                  </a:txBody>
                  <a:tcPr marL="3604" marR="3604" marT="3604" marB="0" anchor="b"/>
                </a:tc>
                <a:extLst>
                  <a:ext uri="{0D108BD9-81ED-4DB2-BD59-A6C34878D82A}">
                    <a16:rowId xmlns:a16="http://schemas.microsoft.com/office/drawing/2014/main" val="1138111080"/>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2"/>
          <p:cNvSpPr txBox="1">
            <a:spLocks noGrp="1"/>
          </p:cNvSpPr>
          <p:nvPr>
            <p:ph type="title"/>
          </p:nvPr>
        </p:nvSpPr>
        <p:spPr>
          <a:xfrm>
            <a:off x="713250" y="708216"/>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For The Next Week</a:t>
            </a:r>
            <a:endParaRPr dirty="0"/>
          </a:p>
        </p:txBody>
      </p:sp>
      <p:sp>
        <p:nvSpPr>
          <p:cNvPr id="1770" name="Google Shape;1770;p42"/>
          <p:cNvSpPr txBox="1">
            <a:spLocks noGrp="1"/>
          </p:cNvSpPr>
          <p:nvPr>
            <p:ph type="title" idx="4294967295"/>
          </p:nvPr>
        </p:nvSpPr>
        <p:spPr>
          <a:xfrm>
            <a:off x="1875075" y="15411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600" dirty="0">
                <a:latin typeface="Mulish"/>
                <a:ea typeface="Mulish"/>
                <a:cs typeface="Mulish"/>
                <a:sym typeface="Mulish"/>
              </a:rPr>
              <a:t>Finish the data collection phase</a:t>
            </a:r>
            <a:endParaRPr sz="1600" dirty="0">
              <a:latin typeface="Mulish"/>
              <a:ea typeface="Mulish"/>
              <a:cs typeface="Mulish"/>
              <a:sym typeface="Mulish"/>
            </a:endParaRPr>
          </a:p>
        </p:txBody>
      </p:sp>
      <p:sp>
        <p:nvSpPr>
          <p:cNvPr id="1771" name="Google Shape;1771;p42"/>
          <p:cNvSpPr txBox="1">
            <a:spLocks noGrp="1"/>
          </p:cNvSpPr>
          <p:nvPr>
            <p:ph type="title" idx="4294967295"/>
          </p:nvPr>
        </p:nvSpPr>
        <p:spPr>
          <a:xfrm>
            <a:off x="1875075" y="2394053"/>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600" dirty="0">
                <a:latin typeface="Mulish"/>
                <a:ea typeface="Mulish"/>
                <a:cs typeface="Mulish"/>
                <a:sym typeface="Mulish"/>
              </a:rPr>
              <a:t>Start on the data cleaning phase</a:t>
            </a:r>
            <a:endParaRPr sz="1600" dirty="0">
              <a:latin typeface="Mulish"/>
              <a:ea typeface="Mulish"/>
              <a:cs typeface="Mulish"/>
              <a:sym typeface="Mulish"/>
            </a:endParaRPr>
          </a:p>
        </p:txBody>
      </p:sp>
      <p:sp>
        <p:nvSpPr>
          <p:cNvPr id="1773" name="Google Shape;1773;p42"/>
          <p:cNvSpPr/>
          <p:nvPr/>
        </p:nvSpPr>
        <p:spPr>
          <a:xfrm>
            <a:off x="1224713" y="1540103"/>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4" name="Google Shape;1774;p42"/>
          <p:cNvSpPr/>
          <p:nvPr/>
        </p:nvSpPr>
        <p:spPr>
          <a:xfrm>
            <a:off x="1224713" y="2394053"/>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5" name="Google Shape;1775;p42"/>
          <p:cNvSpPr/>
          <p:nvPr/>
        </p:nvSpPr>
        <p:spPr>
          <a:xfrm>
            <a:off x="1224713" y="3248003"/>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6" name="Google Shape;1776;p42"/>
          <p:cNvSpPr txBox="1"/>
          <p:nvPr/>
        </p:nvSpPr>
        <p:spPr>
          <a:xfrm>
            <a:off x="1193688" y="165892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777" name="Google Shape;1777;p42"/>
          <p:cNvSpPr txBox="1"/>
          <p:nvPr/>
        </p:nvSpPr>
        <p:spPr>
          <a:xfrm>
            <a:off x="1193688" y="2512703"/>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778" name="Google Shape;1778;p42"/>
          <p:cNvSpPr txBox="1"/>
          <p:nvPr/>
        </p:nvSpPr>
        <p:spPr>
          <a:xfrm>
            <a:off x="1193688" y="336647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2" name="Google Shape;1771;p42">
            <a:extLst>
              <a:ext uri="{FF2B5EF4-FFF2-40B4-BE49-F238E27FC236}">
                <a16:creationId xmlns:a16="http://schemas.microsoft.com/office/drawing/2014/main" id="{CF0E6DAB-A07A-94D3-2FE2-E4916646D22E}"/>
              </a:ext>
            </a:extLst>
          </p:cNvPr>
          <p:cNvSpPr txBox="1">
            <a:spLocks/>
          </p:cNvSpPr>
          <p:nvPr/>
        </p:nvSpPr>
        <p:spPr>
          <a:xfrm>
            <a:off x="1828438" y="3248003"/>
            <a:ext cx="6858362"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pPr>
              <a:lnSpc>
                <a:spcPct val="115000"/>
              </a:lnSpc>
            </a:pPr>
            <a:r>
              <a:rPr lang="en-US" sz="1600" dirty="0">
                <a:latin typeface="Mulish"/>
                <a:ea typeface="Mulish"/>
                <a:cs typeface="Mulish"/>
                <a:sym typeface="Mulish"/>
              </a:rPr>
              <a:t>Start writing the methodology part and edit the first submitted  parts</a:t>
            </a:r>
          </a:p>
        </p:txBody>
      </p:sp>
      <p:sp>
        <p:nvSpPr>
          <p:cNvPr id="5" name="Google Shape;1771;p42">
            <a:extLst>
              <a:ext uri="{FF2B5EF4-FFF2-40B4-BE49-F238E27FC236}">
                <a16:creationId xmlns:a16="http://schemas.microsoft.com/office/drawing/2014/main" id="{10FF0EB4-6116-C899-27D0-2A17364C52F2}"/>
              </a:ext>
            </a:extLst>
          </p:cNvPr>
          <p:cNvSpPr txBox="1">
            <a:spLocks/>
          </p:cNvSpPr>
          <p:nvPr/>
        </p:nvSpPr>
        <p:spPr>
          <a:xfrm>
            <a:off x="2005260" y="4043620"/>
            <a:ext cx="5991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pPr>
              <a:lnSpc>
                <a:spcPct val="115000"/>
              </a:lnSpc>
            </a:pPr>
            <a:r>
              <a:rPr lang="en-US" sz="1400" dirty="0">
                <a:latin typeface="Mulish"/>
                <a:ea typeface="Mulish"/>
                <a:cs typeface="Mulish"/>
                <a:sym typeface="Mulish"/>
              </a:rPr>
              <a:t>Where far do you think I should go into the data analysis part ?</a:t>
            </a:r>
          </a:p>
        </p:txBody>
      </p:sp>
      <p:sp>
        <p:nvSpPr>
          <p:cNvPr id="6" name="Google Shape;7364;p62">
            <a:extLst>
              <a:ext uri="{FF2B5EF4-FFF2-40B4-BE49-F238E27FC236}">
                <a16:creationId xmlns:a16="http://schemas.microsoft.com/office/drawing/2014/main" id="{9872DF03-8D88-D364-50F8-7AFE3927680D}"/>
              </a:ext>
            </a:extLst>
          </p:cNvPr>
          <p:cNvSpPr/>
          <p:nvPr/>
        </p:nvSpPr>
        <p:spPr>
          <a:xfrm>
            <a:off x="1698252" y="4144497"/>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8"/>
        <p:cNvGrpSpPr/>
        <p:nvPr/>
      </p:nvGrpSpPr>
      <p:grpSpPr>
        <a:xfrm>
          <a:off x="0" y="0"/>
          <a:ext cx="0" cy="0"/>
          <a:chOff x="0" y="0"/>
          <a:chExt cx="0" cy="0"/>
        </a:xfrm>
      </p:grpSpPr>
      <p:sp>
        <p:nvSpPr>
          <p:cNvPr id="1829" name="Google Shape;1829;p46"/>
          <p:cNvSpPr txBox="1">
            <a:spLocks noGrp="1"/>
          </p:cNvSpPr>
          <p:nvPr>
            <p:ph type="title"/>
          </p:nvPr>
        </p:nvSpPr>
        <p:spPr>
          <a:xfrm>
            <a:off x="2347950" y="20424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grpSp>
        <p:nvGrpSpPr>
          <p:cNvPr id="1847" name="Google Shape;1847;p46"/>
          <p:cNvGrpSpPr/>
          <p:nvPr/>
        </p:nvGrpSpPr>
        <p:grpSpPr>
          <a:xfrm>
            <a:off x="1520416" y="3152941"/>
            <a:ext cx="401329" cy="434127"/>
            <a:chOff x="8667225" y="681525"/>
            <a:chExt cx="298275" cy="322675"/>
          </a:xfrm>
        </p:grpSpPr>
        <p:sp>
          <p:nvSpPr>
            <p:cNvPr id="1848" name="Google Shape;1848;p4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9" name="Google Shape;1849;p46"/>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0" name="Google Shape;1850;p46"/>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851" name="Google Shape;1851;p46"/>
          <p:cNvGrpSpPr/>
          <p:nvPr/>
        </p:nvGrpSpPr>
        <p:grpSpPr>
          <a:xfrm rot="-2214200">
            <a:off x="6954637" y="746241"/>
            <a:ext cx="501360" cy="695474"/>
            <a:chOff x="140150" y="4340075"/>
            <a:chExt cx="406275" cy="563575"/>
          </a:xfrm>
        </p:grpSpPr>
        <p:sp>
          <p:nvSpPr>
            <p:cNvPr id="1852" name="Google Shape;1852;p46"/>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3" name="Google Shape;1853;p46"/>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4" name="Google Shape;1854;p46"/>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5" name="Google Shape;1855;p4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4"/>
        <p:cNvGrpSpPr/>
        <p:nvPr/>
      </p:nvGrpSpPr>
      <p:grpSpPr>
        <a:xfrm>
          <a:off x="0" y="0"/>
          <a:ext cx="0" cy="0"/>
          <a:chOff x="0" y="0"/>
          <a:chExt cx="0" cy="0"/>
        </a:xfrm>
      </p:grpSpPr>
      <p:sp>
        <p:nvSpPr>
          <p:cNvPr id="1565" name="Google Shape;1565;p33"/>
          <p:cNvSpPr txBox="1">
            <a:spLocks noGrp="1"/>
          </p:cNvSpPr>
          <p:nvPr>
            <p:ph type="title"/>
          </p:nvPr>
        </p:nvSpPr>
        <p:spPr>
          <a:xfrm>
            <a:off x="720000" y="50487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 Engineering</a:t>
            </a:r>
            <a:endParaRPr dirty="0"/>
          </a:p>
        </p:txBody>
      </p:sp>
      <p:pic>
        <p:nvPicPr>
          <p:cNvPr id="2050" name="Picture 2" descr="What is Feature Engineering? | Domino Data Science Dictionary">
            <a:extLst>
              <a:ext uri="{FF2B5EF4-FFF2-40B4-BE49-F238E27FC236}">
                <a16:creationId xmlns:a16="http://schemas.microsoft.com/office/drawing/2014/main" id="{5A4236A7-93C6-D35C-9F2F-482AC3CB61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1764"/>
          <a:stretch/>
        </p:blipFill>
        <p:spPr bwMode="auto">
          <a:xfrm>
            <a:off x="1544828" y="1077573"/>
            <a:ext cx="6054344" cy="2522859"/>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797;p43">
            <a:extLst>
              <a:ext uri="{FF2B5EF4-FFF2-40B4-BE49-F238E27FC236}">
                <a16:creationId xmlns:a16="http://schemas.microsoft.com/office/drawing/2014/main" id="{FF788426-BC5C-CC9F-E878-E2E031DB4001}"/>
              </a:ext>
            </a:extLst>
          </p:cNvPr>
          <p:cNvSpPr txBox="1"/>
          <p:nvPr/>
        </p:nvSpPr>
        <p:spPr>
          <a:xfrm>
            <a:off x="720000" y="3754527"/>
            <a:ext cx="7704000" cy="951288"/>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a:solidFill>
                  <a:schemeClr val="dk1"/>
                </a:solidFill>
                <a:latin typeface="Mulish"/>
                <a:ea typeface="Mulish"/>
                <a:cs typeface="Mulish"/>
                <a:sym typeface="Mulish"/>
              </a:rPr>
              <a:t>It is the process of creating new features, transforming existing ones to improve the performance of a machine learning model. In other words, it </a:t>
            </a:r>
            <a:r>
              <a:rPr lang="en-US" dirty="0" err="1">
                <a:solidFill>
                  <a:schemeClr val="dk1"/>
                </a:solidFill>
                <a:latin typeface="Mulish"/>
                <a:ea typeface="Mulish"/>
                <a:cs typeface="Mulish"/>
                <a:sym typeface="Mulish"/>
              </a:rPr>
              <a:t>ia</a:t>
            </a:r>
            <a:r>
              <a:rPr lang="en-US" dirty="0">
                <a:solidFill>
                  <a:schemeClr val="dk1"/>
                </a:solidFill>
                <a:latin typeface="Mulish"/>
                <a:ea typeface="Mulish"/>
                <a:cs typeface="Mulish"/>
                <a:sym typeface="Mulish"/>
              </a:rPr>
              <a:t> about selecting relevant info from raw data, and transforming it into a format.</a:t>
            </a:r>
            <a:endParaRPr dirty="0">
              <a:solidFill>
                <a:schemeClr val="dk1"/>
              </a:solidFill>
              <a:latin typeface="Mulish"/>
              <a:ea typeface="Mulish"/>
              <a:cs typeface="Mulish"/>
              <a:sym typeface="Mulish"/>
            </a:endParaRPr>
          </a:p>
        </p:txBody>
      </p:sp>
    </p:spTree>
  </p:cSld>
  <p:clrMapOvr>
    <a:masterClrMapping/>
  </p:clrMapOvr>
</p:sld>
</file>

<file path=ppt/theme/theme1.xml><?xml version="1.0" encoding="utf-8"?>
<a:theme xmlns:a="http://schemas.openxmlformats.org/drawingml/2006/main" name="Discrete Mathematics: Graph Theory and Networks - 12th Grade by Slidesgo">
  <a:themeElements>
    <a:clrScheme name="Simple Light">
      <a:dk1>
        <a:srgbClr val="1A1A1A"/>
      </a:dk1>
      <a:lt1>
        <a:srgbClr val="FEFDFA"/>
      </a:lt1>
      <a:dk2>
        <a:srgbClr val="434343"/>
      </a:dk2>
      <a:lt2>
        <a:srgbClr val="FF2E20"/>
      </a:lt2>
      <a:accent1>
        <a:srgbClr val="FFD966"/>
      </a:accent1>
      <a:accent2>
        <a:srgbClr val="86CF64"/>
      </a:accent2>
      <a:accent3>
        <a:srgbClr val="04B4D8"/>
      </a:accent3>
      <a:accent4>
        <a:srgbClr val="FFFFFF"/>
      </a:accent4>
      <a:accent5>
        <a:srgbClr val="FFFFFF"/>
      </a:accent5>
      <a:accent6>
        <a:srgbClr val="FFFFFF"/>
      </a:accent6>
      <a:hlink>
        <a:srgbClr val="1A1A1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1560</TotalTime>
  <Words>2161</Words>
  <Application>Microsoft Office PowerPoint</Application>
  <PresentationFormat>On-screen Show (16:9)</PresentationFormat>
  <Paragraphs>333</Paragraphs>
  <Slides>42</Slides>
  <Notes>41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42</vt:i4>
      </vt:variant>
    </vt:vector>
  </HeadingPairs>
  <TitlesOfParts>
    <vt:vector size="56" baseType="lpstr">
      <vt:lpstr>Proxima Nova Semibold</vt:lpstr>
      <vt:lpstr>Lato</vt:lpstr>
      <vt:lpstr>Proxima Nova</vt:lpstr>
      <vt:lpstr>Albert Sans</vt:lpstr>
      <vt:lpstr>Mulish</vt:lpstr>
      <vt:lpstr>Anaheim</vt:lpstr>
      <vt:lpstr>Arial</vt:lpstr>
      <vt:lpstr>Roboto Medium</vt:lpstr>
      <vt:lpstr>Nunito Light</vt:lpstr>
      <vt:lpstr>Amatic SC</vt:lpstr>
      <vt:lpstr>Calibri</vt:lpstr>
      <vt:lpstr>DM Sans</vt:lpstr>
      <vt:lpstr>Discrete Mathematics: Graph Theory and Networks - 12th Grade by Slidesgo</vt:lpstr>
      <vt:lpstr>Slidesgo Final Pages</vt:lpstr>
      <vt:lpstr>Engineering a Data Benchmark from Textual Posts for Entrepreneurial Personality Analysis</vt:lpstr>
      <vt:lpstr>01</vt:lpstr>
      <vt:lpstr>From our last meeting</vt:lpstr>
      <vt:lpstr>A clear process of the data ecosystem</vt:lpstr>
      <vt:lpstr>Modern Data Ecosystem</vt:lpstr>
      <vt:lpstr>PowerPoint Presentation</vt:lpstr>
      <vt:lpstr>For The Next Week</vt:lpstr>
      <vt:lpstr>Thanks!</vt:lpstr>
      <vt:lpstr>Feature Engineering</vt:lpstr>
      <vt:lpstr>Feature Engineering</vt:lpstr>
      <vt:lpstr>General Feature Extraction from Text using Python</vt:lpstr>
      <vt:lpstr>Web Scraping</vt:lpstr>
      <vt:lpstr>Problem-solving strategies</vt:lpstr>
      <vt:lpstr>Patterns, precision and problem-solving</vt:lpstr>
      <vt:lpstr>Mathematics is the tool that turns curiosity into discovery</vt:lpstr>
      <vt:lpstr>123,000</vt:lpstr>
      <vt:lpstr>Let’s use some percentages!</vt:lpstr>
      <vt:lpstr>Display concepts visually</vt:lpstr>
      <vt:lpstr>Rubric</vt:lpstr>
      <vt:lpstr>Mathematical investigation</vt:lpstr>
      <vt:lpstr>Conclusions</vt:lpstr>
      <vt:lpstr>Alternative resources</vt:lpstr>
      <vt:lpstr>Resources</vt:lpstr>
      <vt:lpstr>Contents of this template</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Engineering a Data Benchmark from Textual Posts for Entrepreneurial Personality Analysis</dc:title>
  <dc:creator>Joy</dc:creator>
  <cp:lastModifiedBy>Joy Labib</cp:lastModifiedBy>
  <cp:revision>3</cp:revision>
  <dcterms:modified xsi:type="dcterms:W3CDTF">2024-04-15T12:17:14Z</dcterms:modified>
</cp:coreProperties>
</file>